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8A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18DBF0-8606-4EE9-819E-72387536173E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69DF3FA4-14E2-4206-8CC9-E8F99CA567CC}">
      <dgm:prSet/>
      <dgm:spPr/>
      <dgm:t>
        <a:bodyPr/>
        <a:lstStyle/>
        <a:p>
          <a:r>
            <a:rPr lang="en-US" dirty="0"/>
            <a:t>1. Data Inputs &amp; Processing</a:t>
          </a:r>
          <a:endParaRPr lang="en-IN" dirty="0"/>
        </a:p>
      </dgm:t>
    </dgm:pt>
    <dgm:pt modelId="{E55E3D96-4C83-43B7-B35C-CCAFF24D17BB}" type="parTrans" cxnId="{8EEB13B7-58A7-4175-B81A-C710A5A18CAD}">
      <dgm:prSet/>
      <dgm:spPr/>
      <dgm:t>
        <a:bodyPr/>
        <a:lstStyle/>
        <a:p>
          <a:endParaRPr lang="en-IN"/>
        </a:p>
      </dgm:t>
    </dgm:pt>
    <dgm:pt modelId="{2E88AB21-8F57-42FB-97DD-B15144584BA6}" type="sibTrans" cxnId="{8EEB13B7-58A7-4175-B81A-C710A5A18CAD}">
      <dgm:prSet/>
      <dgm:spPr/>
      <dgm:t>
        <a:bodyPr/>
        <a:lstStyle/>
        <a:p>
          <a:endParaRPr lang="en-IN"/>
        </a:p>
      </dgm:t>
    </dgm:pt>
    <dgm:pt modelId="{64A2FCA3-E1B9-487C-9901-DA75C340FA1F}">
      <dgm:prSet/>
      <dgm:spPr/>
      <dgm:t>
        <a:bodyPr/>
        <a:lstStyle/>
        <a:p>
          <a:r>
            <a:rPr lang="en-US"/>
            <a:t>Customer Database: Demographics, account history, payment patterns</a:t>
          </a:r>
          <a:endParaRPr lang="en-IN"/>
        </a:p>
      </dgm:t>
    </dgm:pt>
    <dgm:pt modelId="{D96FAB85-9CEC-4E2E-AB8C-24DB50759E91}" type="parTrans" cxnId="{A6C1BA1E-FF1A-4A43-9BE6-5315DE66619B}">
      <dgm:prSet/>
      <dgm:spPr/>
      <dgm:t>
        <a:bodyPr/>
        <a:lstStyle/>
        <a:p>
          <a:endParaRPr lang="en-IN"/>
        </a:p>
      </dgm:t>
    </dgm:pt>
    <dgm:pt modelId="{2D1C72AE-3E86-4D81-A7E8-8904EA6A92B9}" type="sibTrans" cxnId="{A6C1BA1E-FF1A-4A43-9BE6-5315DE66619B}">
      <dgm:prSet/>
      <dgm:spPr/>
      <dgm:t>
        <a:bodyPr/>
        <a:lstStyle/>
        <a:p>
          <a:endParaRPr lang="en-IN"/>
        </a:p>
      </dgm:t>
    </dgm:pt>
    <dgm:pt modelId="{47202AFB-F300-45F0-B9A2-0B12C7FEA650}">
      <dgm:prSet/>
      <dgm:spPr/>
      <dgm:t>
        <a:bodyPr/>
        <a:lstStyle/>
        <a:p>
          <a:r>
            <a:rPr lang="en-US"/>
            <a:t>Real-time Transaction Data: Payment behaviors, account activity</a:t>
          </a:r>
          <a:endParaRPr lang="en-IN"/>
        </a:p>
      </dgm:t>
    </dgm:pt>
    <dgm:pt modelId="{50BF4BA1-54AF-42D2-A755-49CE7988570B}" type="parTrans" cxnId="{00AC12BF-6E4C-41C8-9531-F08BEC7FC855}">
      <dgm:prSet/>
      <dgm:spPr/>
      <dgm:t>
        <a:bodyPr/>
        <a:lstStyle/>
        <a:p>
          <a:endParaRPr lang="en-IN"/>
        </a:p>
      </dgm:t>
    </dgm:pt>
    <dgm:pt modelId="{D5868918-769C-4A9A-8C88-534CDD3CBAED}" type="sibTrans" cxnId="{00AC12BF-6E4C-41C8-9531-F08BEC7FC855}">
      <dgm:prSet/>
      <dgm:spPr/>
      <dgm:t>
        <a:bodyPr/>
        <a:lstStyle/>
        <a:p>
          <a:endParaRPr lang="en-IN"/>
        </a:p>
      </dgm:t>
    </dgm:pt>
    <dgm:pt modelId="{B48B1628-EC81-4F4F-93D0-23BAD710FE51}">
      <dgm:prSet/>
      <dgm:spPr/>
      <dgm:t>
        <a:bodyPr/>
        <a:lstStyle/>
        <a:p>
          <a:r>
            <a:rPr lang="en-US" dirty="0"/>
            <a:t>External Data Sources: Credit bureau reports, employment verification</a:t>
          </a:r>
          <a:endParaRPr lang="en-IN" dirty="0"/>
        </a:p>
      </dgm:t>
    </dgm:pt>
    <dgm:pt modelId="{0B33DB80-99D5-43C3-9F03-833272720D77}" type="parTrans" cxnId="{2EFB2CA3-4F22-433E-9B2D-DC45E6CE422B}">
      <dgm:prSet/>
      <dgm:spPr/>
      <dgm:t>
        <a:bodyPr/>
        <a:lstStyle/>
        <a:p>
          <a:endParaRPr lang="en-IN"/>
        </a:p>
      </dgm:t>
    </dgm:pt>
    <dgm:pt modelId="{3431C6B4-04ED-435C-8C7F-2ED29938FB2D}" type="sibTrans" cxnId="{2EFB2CA3-4F22-433E-9B2D-DC45E6CE422B}">
      <dgm:prSet/>
      <dgm:spPr/>
      <dgm:t>
        <a:bodyPr/>
        <a:lstStyle/>
        <a:p>
          <a:endParaRPr lang="en-IN"/>
        </a:p>
      </dgm:t>
    </dgm:pt>
    <dgm:pt modelId="{09B21BF2-697E-474E-9F90-C9C311F8DED3}">
      <dgm:prSet/>
      <dgm:spPr/>
      <dgm:t>
        <a:bodyPr/>
        <a:lstStyle/>
        <a:p>
          <a:r>
            <a:rPr lang="en-US"/>
            <a:t>Historical Performance: 6-month payment tracking (On-time/Late/Missed patterns)</a:t>
          </a:r>
          <a:endParaRPr lang="en-IN"/>
        </a:p>
      </dgm:t>
    </dgm:pt>
    <dgm:pt modelId="{64BD850F-9231-4ADC-B49D-BB1A73534BEC}" type="parTrans" cxnId="{DAFC7EFE-B93D-4BDC-A60D-C5FDDE2A1B0B}">
      <dgm:prSet/>
      <dgm:spPr/>
      <dgm:t>
        <a:bodyPr/>
        <a:lstStyle/>
        <a:p>
          <a:endParaRPr lang="en-IN"/>
        </a:p>
      </dgm:t>
    </dgm:pt>
    <dgm:pt modelId="{5DDB2002-9B02-4C48-8AAE-12B59FC51DCC}" type="sibTrans" cxnId="{DAFC7EFE-B93D-4BDC-A60D-C5FDDE2A1B0B}">
      <dgm:prSet/>
      <dgm:spPr/>
      <dgm:t>
        <a:bodyPr/>
        <a:lstStyle/>
        <a:p>
          <a:endParaRPr lang="en-IN"/>
        </a:p>
      </dgm:t>
    </dgm:pt>
    <dgm:pt modelId="{C714DFAD-9E06-49C8-9E40-3AC1667FE505}">
      <dgm:prSet/>
      <dgm:spPr/>
      <dgm:t>
        <a:bodyPr/>
        <a:lstStyle/>
        <a:p>
          <a:r>
            <a:rPr lang="en-US"/>
            <a:t>2. AI Decision Logic</a:t>
          </a:r>
          <a:endParaRPr lang="en-IN"/>
        </a:p>
      </dgm:t>
    </dgm:pt>
    <dgm:pt modelId="{DFBA8F84-E87B-460D-A464-2E94E7DD14A8}" type="parTrans" cxnId="{E888D52E-DAEA-4A05-8C97-7DC826DBD866}">
      <dgm:prSet/>
      <dgm:spPr/>
      <dgm:t>
        <a:bodyPr/>
        <a:lstStyle/>
        <a:p>
          <a:endParaRPr lang="en-IN"/>
        </a:p>
      </dgm:t>
    </dgm:pt>
    <dgm:pt modelId="{08A717BC-496B-48FD-A759-1F2A0120BE4D}" type="sibTrans" cxnId="{E888D52E-DAEA-4A05-8C97-7DC826DBD866}">
      <dgm:prSet/>
      <dgm:spPr/>
      <dgm:t>
        <a:bodyPr/>
        <a:lstStyle/>
        <a:p>
          <a:endParaRPr lang="en-IN"/>
        </a:p>
      </dgm:t>
    </dgm:pt>
    <dgm:pt modelId="{CC154B4A-0FE3-41AD-8730-3A07D0334DAC}">
      <dgm:prSet/>
      <dgm:spPr/>
      <dgm:t>
        <a:bodyPr/>
        <a:lstStyle/>
        <a:p>
          <a:r>
            <a:rPr lang="en-US"/>
            <a:t>Ensemble Model: Random Forest (70%) + Logistic Regression (30%)</a:t>
          </a:r>
          <a:endParaRPr lang="en-IN"/>
        </a:p>
      </dgm:t>
    </dgm:pt>
    <dgm:pt modelId="{D5C7B27A-F386-4778-BFA1-D80C282364C3}" type="parTrans" cxnId="{E9742358-8E12-4FE0-9F8D-DB806A56E38F}">
      <dgm:prSet/>
      <dgm:spPr/>
      <dgm:t>
        <a:bodyPr/>
        <a:lstStyle/>
        <a:p>
          <a:endParaRPr lang="en-IN"/>
        </a:p>
      </dgm:t>
    </dgm:pt>
    <dgm:pt modelId="{D5AE6DBD-BC2A-46F1-A0EE-1BBE8A899BE3}" type="sibTrans" cxnId="{E9742358-8E12-4FE0-9F8D-DB806A56E38F}">
      <dgm:prSet/>
      <dgm:spPr/>
      <dgm:t>
        <a:bodyPr/>
        <a:lstStyle/>
        <a:p>
          <a:endParaRPr lang="en-IN"/>
        </a:p>
      </dgm:t>
    </dgm:pt>
    <dgm:pt modelId="{C96E44FF-F42C-4043-B9C1-429F8534C7D1}">
      <dgm:prSet/>
      <dgm:spPr/>
      <dgm:t>
        <a:bodyPr/>
        <a:lstStyle/>
        <a:p>
          <a:r>
            <a:rPr lang="en-US"/>
            <a:t>Risk Scoring: 0-100 scale with key thresholds at 30 (Medium) and 70 (High)</a:t>
          </a:r>
          <a:endParaRPr lang="en-IN"/>
        </a:p>
      </dgm:t>
    </dgm:pt>
    <dgm:pt modelId="{A59823CF-EE6E-49F2-9F42-73FC3B0BCC10}" type="parTrans" cxnId="{2BAD572E-D1E8-4FC5-A7EF-F60850ACF779}">
      <dgm:prSet/>
      <dgm:spPr/>
      <dgm:t>
        <a:bodyPr/>
        <a:lstStyle/>
        <a:p>
          <a:endParaRPr lang="en-IN"/>
        </a:p>
      </dgm:t>
    </dgm:pt>
    <dgm:pt modelId="{D8C68F47-0CB6-47ED-A68D-9D1DB1096DA9}" type="sibTrans" cxnId="{2BAD572E-D1E8-4FC5-A7EF-F60850ACF779}">
      <dgm:prSet/>
      <dgm:spPr/>
      <dgm:t>
        <a:bodyPr/>
        <a:lstStyle/>
        <a:p>
          <a:endParaRPr lang="en-IN"/>
        </a:p>
      </dgm:t>
    </dgm:pt>
    <dgm:pt modelId="{111A6A6E-DF47-42AE-BA98-C2D4C5A1E9E7}">
      <dgm:prSet/>
      <dgm:spPr/>
      <dgm:t>
        <a:bodyPr/>
        <a:lstStyle/>
        <a:p>
          <a:r>
            <a:rPr lang="en-US"/>
            <a:t>Feature Analysis: Income Level (10.6%), Credit Score (9.8%), Payment History (9.5%)</a:t>
          </a:r>
          <a:endParaRPr lang="en-IN"/>
        </a:p>
      </dgm:t>
    </dgm:pt>
    <dgm:pt modelId="{8F676D95-4439-4A5C-9834-27881015179B}" type="parTrans" cxnId="{6EC1F50C-4F5C-4A53-A18A-5E120989BBE5}">
      <dgm:prSet/>
      <dgm:spPr/>
      <dgm:t>
        <a:bodyPr/>
        <a:lstStyle/>
        <a:p>
          <a:endParaRPr lang="en-IN"/>
        </a:p>
      </dgm:t>
    </dgm:pt>
    <dgm:pt modelId="{3453F1CB-6117-4D9C-AFF1-44CC83642FEB}" type="sibTrans" cxnId="{6EC1F50C-4F5C-4A53-A18A-5E120989BBE5}">
      <dgm:prSet/>
      <dgm:spPr/>
      <dgm:t>
        <a:bodyPr/>
        <a:lstStyle/>
        <a:p>
          <a:endParaRPr lang="en-IN"/>
        </a:p>
      </dgm:t>
    </dgm:pt>
    <dgm:pt modelId="{03E9F558-4878-4223-8EC9-0726B2F7EA9D}">
      <dgm:prSet/>
      <dgm:spPr/>
      <dgm:t>
        <a:bodyPr/>
        <a:lstStyle/>
        <a:p>
          <a:r>
            <a:rPr lang="en-US" dirty="0"/>
            <a:t>Segment-specific Rules: Business cards (21.3% risk), Unemployed customers (19.4% risk)</a:t>
          </a:r>
          <a:endParaRPr lang="en-IN" dirty="0"/>
        </a:p>
      </dgm:t>
    </dgm:pt>
    <dgm:pt modelId="{21A63273-CB57-4B8F-BAD9-ED8441B307F3}" type="parTrans" cxnId="{A5239771-BB58-4011-B502-9000CAAB45CA}">
      <dgm:prSet/>
      <dgm:spPr/>
      <dgm:t>
        <a:bodyPr/>
        <a:lstStyle/>
        <a:p>
          <a:endParaRPr lang="en-IN"/>
        </a:p>
      </dgm:t>
    </dgm:pt>
    <dgm:pt modelId="{E27FFBB9-EF4C-447F-8DB6-08BCBDB2BEBA}" type="sibTrans" cxnId="{A5239771-BB58-4011-B502-9000CAAB45CA}">
      <dgm:prSet/>
      <dgm:spPr/>
      <dgm:t>
        <a:bodyPr/>
        <a:lstStyle/>
        <a:p>
          <a:endParaRPr lang="en-IN"/>
        </a:p>
      </dgm:t>
    </dgm:pt>
    <dgm:pt modelId="{9FB6743C-E1BC-46C2-AD65-4E7B060C1A64}">
      <dgm:prSet/>
      <dgm:spPr/>
      <dgm:t>
        <a:bodyPr/>
        <a:lstStyle/>
        <a:p>
          <a:r>
            <a:rPr lang="en-US"/>
            <a:t>3. Automated Actions</a:t>
          </a:r>
          <a:endParaRPr lang="en-IN"/>
        </a:p>
      </dgm:t>
    </dgm:pt>
    <dgm:pt modelId="{362A64B4-A2B9-40CA-AA42-9048CA4B2729}" type="parTrans" cxnId="{5EF3B425-E8C7-46E4-BFBC-7CAD88C0FEC0}">
      <dgm:prSet/>
      <dgm:spPr/>
      <dgm:t>
        <a:bodyPr/>
        <a:lstStyle/>
        <a:p>
          <a:endParaRPr lang="en-IN"/>
        </a:p>
      </dgm:t>
    </dgm:pt>
    <dgm:pt modelId="{F37FF535-BAAC-4C97-998C-D0B4FB3E1EB2}" type="sibTrans" cxnId="{5EF3B425-E8C7-46E4-BFBC-7CAD88C0FEC0}">
      <dgm:prSet/>
      <dgm:spPr/>
      <dgm:t>
        <a:bodyPr/>
        <a:lstStyle/>
        <a:p>
          <a:endParaRPr lang="en-IN"/>
        </a:p>
      </dgm:t>
    </dgm:pt>
    <dgm:pt modelId="{FF7FED2A-D3F8-42E9-8CB3-97E9924B8600}">
      <dgm:prSet/>
      <dgm:spPr/>
      <dgm:t>
        <a:bodyPr/>
        <a:lstStyle/>
        <a:p>
          <a:r>
            <a:rPr lang="en-US"/>
            <a:t>Low Risk (0-30): Standard monitoring, automated payment reminders</a:t>
          </a:r>
          <a:endParaRPr lang="en-IN"/>
        </a:p>
      </dgm:t>
    </dgm:pt>
    <dgm:pt modelId="{0A3968D7-CD9E-4047-BDF6-7D7E4CB6CCFE}" type="parTrans" cxnId="{AEC9DB1E-EBD2-4733-AE57-1F76A6E9DE44}">
      <dgm:prSet/>
      <dgm:spPr/>
      <dgm:t>
        <a:bodyPr/>
        <a:lstStyle/>
        <a:p>
          <a:endParaRPr lang="en-IN"/>
        </a:p>
      </dgm:t>
    </dgm:pt>
    <dgm:pt modelId="{16E34450-F8EC-45A7-A75A-4FFC153A2678}" type="sibTrans" cxnId="{AEC9DB1E-EBD2-4733-AE57-1F76A6E9DE44}">
      <dgm:prSet/>
      <dgm:spPr/>
      <dgm:t>
        <a:bodyPr/>
        <a:lstStyle/>
        <a:p>
          <a:endParaRPr lang="en-IN"/>
        </a:p>
      </dgm:t>
    </dgm:pt>
    <dgm:pt modelId="{7958BA68-D3DF-48B4-A642-726AAC0272A6}">
      <dgm:prSet/>
      <dgm:spPr/>
      <dgm:t>
        <a:bodyPr/>
        <a:lstStyle/>
        <a:p>
          <a:r>
            <a:rPr lang="en-US"/>
            <a:t>Medium Risk (30-70): Enhanced monitoring, personalized outreach, payment plan offers</a:t>
          </a:r>
          <a:endParaRPr lang="en-IN"/>
        </a:p>
      </dgm:t>
    </dgm:pt>
    <dgm:pt modelId="{03193EC1-C339-44E5-AB8D-DD0A31181224}" type="parTrans" cxnId="{1F19851C-C37A-478B-8F7B-E5E12CF05D29}">
      <dgm:prSet/>
      <dgm:spPr/>
      <dgm:t>
        <a:bodyPr/>
        <a:lstStyle/>
        <a:p>
          <a:endParaRPr lang="en-IN"/>
        </a:p>
      </dgm:t>
    </dgm:pt>
    <dgm:pt modelId="{E7616D89-11A5-4290-801C-E093DAED73E1}" type="sibTrans" cxnId="{1F19851C-C37A-478B-8F7B-E5E12CF05D29}">
      <dgm:prSet/>
      <dgm:spPr/>
      <dgm:t>
        <a:bodyPr/>
        <a:lstStyle/>
        <a:p>
          <a:endParaRPr lang="en-IN"/>
        </a:p>
      </dgm:t>
    </dgm:pt>
    <dgm:pt modelId="{EB3807D8-B42D-4614-9388-AF84B3F37E54}">
      <dgm:prSet/>
      <dgm:spPr/>
      <dgm:t>
        <a:bodyPr/>
        <a:lstStyle/>
        <a:p>
          <a:r>
            <a:rPr lang="en-US"/>
            <a:t>High Risk (70-100): Immediate intervention, human escalation, intensive support</a:t>
          </a:r>
          <a:endParaRPr lang="en-IN"/>
        </a:p>
      </dgm:t>
    </dgm:pt>
    <dgm:pt modelId="{658E68CC-2765-4A12-BE0F-C7CE35866552}" type="parTrans" cxnId="{FC29B0F9-4859-4242-9EFF-D1552ADD63E5}">
      <dgm:prSet/>
      <dgm:spPr/>
      <dgm:t>
        <a:bodyPr/>
        <a:lstStyle/>
        <a:p>
          <a:endParaRPr lang="en-IN"/>
        </a:p>
      </dgm:t>
    </dgm:pt>
    <dgm:pt modelId="{0A70DF75-1E8E-4AA4-AA54-0A8BBC83B4E4}" type="sibTrans" cxnId="{FC29B0F9-4859-4242-9EFF-D1552ADD63E5}">
      <dgm:prSet/>
      <dgm:spPr/>
      <dgm:t>
        <a:bodyPr/>
        <a:lstStyle/>
        <a:p>
          <a:endParaRPr lang="en-IN"/>
        </a:p>
      </dgm:t>
    </dgm:pt>
    <dgm:pt modelId="{5FABDA19-84E1-494D-8EC8-3E92EAA63CF1}">
      <dgm:prSet/>
      <dgm:spPr/>
      <dgm:t>
        <a:bodyPr/>
        <a:lstStyle/>
        <a:p>
          <a:r>
            <a:rPr lang="en-US"/>
            <a:t>4. Continuous Learning Loop</a:t>
          </a:r>
          <a:endParaRPr lang="en-IN"/>
        </a:p>
      </dgm:t>
    </dgm:pt>
    <dgm:pt modelId="{AAA45B12-1305-4F9A-B1D3-9570808828C3}" type="parTrans" cxnId="{3BF153AA-1526-4B42-9571-46BC33635473}">
      <dgm:prSet/>
      <dgm:spPr/>
      <dgm:t>
        <a:bodyPr/>
        <a:lstStyle/>
        <a:p>
          <a:endParaRPr lang="en-IN"/>
        </a:p>
      </dgm:t>
    </dgm:pt>
    <dgm:pt modelId="{BC035DAF-D1D0-4FE7-9556-C8D086B33053}" type="sibTrans" cxnId="{3BF153AA-1526-4B42-9571-46BC33635473}">
      <dgm:prSet/>
      <dgm:spPr/>
      <dgm:t>
        <a:bodyPr/>
        <a:lstStyle/>
        <a:p>
          <a:endParaRPr lang="en-IN"/>
        </a:p>
      </dgm:t>
    </dgm:pt>
    <dgm:pt modelId="{DB6643A0-B5EC-48AF-A752-FF92623D4720}">
      <dgm:prSet/>
      <dgm:spPr/>
      <dgm:t>
        <a:bodyPr/>
        <a:lstStyle/>
        <a:p>
          <a:r>
            <a:rPr lang="en-US" dirty="0"/>
            <a:t>Feedback Collection: Customer response tracking, payment outcomes</a:t>
          </a:r>
          <a:endParaRPr lang="en-IN" dirty="0"/>
        </a:p>
      </dgm:t>
    </dgm:pt>
    <dgm:pt modelId="{B3017721-51D0-40C9-A4C2-7FF12C1D3A9B}" type="parTrans" cxnId="{F7A6FF0C-E212-46E8-92D0-7C27459549A3}">
      <dgm:prSet/>
      <dgm:spPr/>
      <dgm:t>
        <a:bodyPr/>
        <a:lstStyle/>
        <a:p>
          <a:endParaRPr lang="en-IN"/>
        </a:p>
      </dgm:t>
    </dgm:pt>
    <dgm:pt modelId="{F602C48E-3448-43F4-BA67-4DEC6E884D83}" type="sibTrans" cxnId="{F7A6FF0C-E212-46E8-92D0-7C27459549A3}">
      <dgm:prSet/>
      <dgm:spPr/>
      <dgm:t>
        <a:bodyPr/>
        <a:lstStyle/>
        <a:p>
          <a:endParaRPr lang="en-IN"/>
        </a:p>
      </dgm:t>
    </dgm:pt>
    <dgm:pt modelId="{00A2F895-469E-4728-A951-DA2065B990CA}">
      <dgm:prSet/>
      <dgm:spPr/>
      <dgm:t>
        <a:bodyPr/>
        <a:lstStyle/>
        <a:p>
          <a:r>
            <a:rPr lang="en-US" dirty="0"/>
            <a:t>Model Updates: Monthly retraining with new data, performance optimization</a:t>
          </a:r>
          <a:endParaRPr lang="en-IN" dirty="0"/>
        </a:p>
      </dgm:t>
    </dgm:pt>
    <dgm:pt modelId="{D52B2645-6CC8-4418-B7C0-940A1C4E6830}" type="parTrans" cxnId="{8996DBC5-696E-4E10-ABC9-D418A3F95C19}">
      <dgm:prSet/>
      <dgm:spPr/>
      <dgm:t>
        <a:bodyPr/>
        <a:lstStyle/>
        <a:p>
          <a:endParaRPr lang="en-IN"/>
        </a:p>
      </dgm:t>
    </dgm:pt>
    <dgm:pt modelId="{9E8B94E6-D755-4380-BDB3-33A4C49700FD}" type="sibTrans" cxnId="{8996DBC5-696E-4E10-ABC9-D418A3F95C19}">
      <dgm:prSet/>
      <dgm:spPr/>
      <dgm:t>
        <a:bodyPr/>
        <a:lstStyle/>
        <a:p>
          <a:endParaRPr lang="en-IN"/>
        </a:p>
      </dgm:t>
    </dgm:pt>
    <dgm:pt modelId="{1D701C65-C3A1-4D32-8874-96A7F6DA5BD2}">
      <dgm:prSet/>
      <dgm:spPr/>
      <dgm:t>
        <a:bodyPr/>
        <a:lstStyle/>
        <a:p>
          <a:r>
            <a:rPr lang="en-US" dirty="0"/>
            <a:t>Performance Monitoring: Real-time dashboard tracking, bias detection</a:t>
          </a:r>
          <a:endParaRPr lang="en-IN" dirty="0"/>
        </a:p>
      </dgm:t>
    </dgm:pt>
    <dgm:pt modelId="{7B6208FE-ADE2-40CC-82BF-06E3B1C1D318}" type="parTrans" cxnId="{0B87A37B-C85D-49AA-AAA4-5E5B23AE9F49}">
      <dgm:prSet/>
      <dgm:spPr/>
      <dgm:t>
        <a:bodyPr/>
        <a:lstStyle/>
        <a:p>
          <a:endParaRPr lang="en-IN"/>
        </a:p>
      </dgm:t>
    </dgm:pt>
    <dgm:pt modelId="{8A68BBCA-6B9A-412B-8DC9-ACD587A3979B}" type="sibTrans" cxnId="{0B87A37B-C85D-49AA-AAA4-5E5B23AE9F49}">
      <dgm:prSet/>
      <dgm:spPr/>
      <dgm:t>
        <a:bodyPr/>
        <a:lstStyle/>
        <a:p>
          <a:endParaRPr lang="en-IN"/>
        </a:p>
      </dgm:t>
    </dgm:pt>
    <dgm:pt modelId="{0ED2C6E6-43DC-4D1B-AC3D-1FFC978C06BB}" type="pres">
      <dgm:prSet presAssocID="{FF18DBF0-8606-4EE9-819E-72387536173E}" presName="Name0" presStyleCnt="0">
        <dgm:presLayoutVars>
          <dgm:dir/>
          <dgm:resizeHandles val="exact"/>
        </dgm:presLayoutVars>
      </dgm:prSet>
      <dgm:spPr/>
    </dgm:pt>
    <dgm:pt modelId="{DF8DFD7A-4915-429F-ADB3-02B9D84A9A2A}" type="pres">
      <dgm:prSet presAssocID="{69DF3FA4-14E2-4206-8CC9-E8F99CA567CC}" presName="node" presStyleLbl="node1" presStyleIdx="0" presStyleCnt="4">
        <dgm:presLayoutVars>
          <dgm:bulletEnabled val="1"/>
        </dgm:presLayoutVars>
      </dgm:prSet>
      <dgm:spPr/>
    </dgm:pt>
    <dgm:pt modelId="{AE759282-BFF0-4823-BA2D-BE91CCCC6295}" type="pres">
      <dgm:prSet presAssocID="{2E88AB21-8F57-42FB-97DD-B15144584BA6}" presName="sibTrans" presStyleLbl="sibTrans1D1" presStyleIdx="0" presStyleCnt="3"/>
      <dgm:spPr/>
    </dgm:pt>
    <dgm:pt modelId="{ADEDB016-52C7-4DC5-B3E7-4FF079A9FC74}" type="pres">
      <dgm:prSet presAssocID="{2E88AB21-8F57-42FB-97DD-B15144584BA6}" presName="connectorText" presStyleLbl="sibTrans1D1" presStyleIdx="0" presStyleCnt="3"/>
      <dgm:spPr/>
    </dgm:pt>
    <dgm:pt modelId="{C42827A2-3F13-4E2D-871F-9C93F5C0D2C5}" type="pres">
      <dgm:prSet presAssocID="{C714DFAD-9E06-49C8-9E40-3AC1667FE505}" presName="node" presStyleLbl="node1" presStyleIdx="1" presStyleCnt="4">
        <dgm:presLayoutVars>
          <dgm:bulletEnabled val="1"/>
        </dgm:presLayoutVars>
      </dgm:prSet>
      <dgm:spPr/>
    </dgm:pt>
    <dgm:pt modelId="{8A5F9710-EBC9-4478-A689-476FDFFEFD22}" type="pres">
      <dgm:prSet presAssocID="{08A717BC-496B-48FD-A759-1F2A0120BE4D}" presName="sibTrans" presStyleLbl="sibTrans1D1" presStyleIdx="1" presStyleCnt="3"/>
      <dgm:spPr/>
    </dgm:pt>
    <dgm:pt modelId="{11A67755-7CF3-4B82-A673-49ACE6790C5F}" type="pres">
      <dgm:prSet presAssocID="{08A717BC-496B-48FD-A759-1F2A0120BE4D}" presName="connectorText" presStyleLbl="sibTrans1D1" presStyleIdx="1" presStyleCnt="3"/>
      <dgm:spPr/>
    </dgm:pt>
    <dgm:pt modelId="{BEC71C24-2998-4F12-A1F5-0E73987E410E}" type="pres">
      <dgm:prSet presAssocID="{9FB6743C-E1BC-46C2-AD65-4E7B060C1A64}" presName="node" presStyleLbl="node1" presStyleIdx="2" presStyleCnt="4">
        <dgm:presLayoutVars>
          <dgm:bulletEnabled val="1"/>
        </dgm:presLayoutVars>
      </dgm:prSet>
      <dgm:spPr/>
    </dgm:pt>
    <dgm:pt modelId="{A4D89FE2-A1A0-412D-BBCD-106E0BAA99CB}" type="pres">
      <dgm:prSet presAssocID="{F37FF535-BAAC-4C97-998C-D0B4FB3E1EB2}" presName="sibTrans" presStyleLbl="sibTrans1D1" presStyleIdx="2" presStyleCnt="3"/>
      <dgm:spPr/>
    </dgm:pt>
    <dgm:pt modelId="{255FED00-4C35-4466-A86C-F8DF292FC200}" type="pres">
      <dgm:prSet presAssocID="{F37FF535-BAAC-4C97-998C-D0B4FB3E1EB2}" presName="connectorText" presStyleLbl="sibTrans1D1" presStyleIdx="2" presStyleCnt="3"/>
      <dgm:spPr/>
    </dgm:pt>
    <dgm:pt modelId="{2925FC2D-E84E-4501-A6B1-FEEA1033F57E}" type="pres">
      <dgm:prSet presAssocID="{5FABDA19-84E1-494D-8EC8-3E92EAA63CF1}" presName="node" presStyleLbl="node1" presStyleIdx="3" presStyleCnt="4">
        <dgm:presLayoutVars>
          <dgm:bulletEnabled val="1"/>
        </dgm:presLayoutVars>
      </dgm:prSet>
      <dgm:spPr/>
    </dgm:pt>
  </dgm:ptLst>
  <dgm:cxnLst>
    <dgm:cxn modelId="{8C75ED00-AC8E-4E82-A30D-D7E26C5C0D6E}" type="presOf" srcId="{7958BA68-D3DF-48B4-A642-726AAC0272A6}" destId="{BEC71C24-2998-4F12-A1F5-0E73987E410E}" srcOrd="0" destOrd="2" presId="urn:microsoft.com/office/officeart/2005/8/layout/bProcess3"/>
    <dgm:cxn modelId="{9D047003-88EF-4AC7-BF77-EFF0575CDAEA}" type="presOf" srcId="{2E88AB21-8F57-42FB-97DD-B15144584BA6}" destId="{ADEDB016-52C7-4DC5-B3E7-4FF079A9FC74}" srcOrd="1" destOrd="0" presId="urn:microsoft.com/office/officeart/2005/8/layout/bProcess3"/>
    <dgm:cxn modelId="{4B98F70A-D25A-42E9-917C-FAA1D55BF795}" type="presOf" srcId="{C714DFAD-9E06-49C8-9E40-3AC1667FE505}" destId="{C42827A2-3F13-4E2D-871F-9C93F5C0D2C5}" srcOrd="0" destOrd="0" presId="urn:microsoft.com/office/officeart/2005/8/layout/bProcess3"/>
    <dgm:cxn modelId="{5B0CB20C-F549-4151-97AB-4E01C5248A6A}" type="presOf" srcId="{111A6A6E-DF47-42AE-BA98-C2D4C5A1E9E7}" destId="{C42827A2-3F13-4E2D-871F-9C93F5C0D2C5}" srcOrd="0" destOrd="3" presId="urn:microsoft.com/office/officeart/2005/8/layout/bProcess3"/>
    <dgm:cxn modelId="{6EC1F50C-4F5C-4A53-A18A-5E120989BBE5}" srcId="{C714DFAD-9E06-49C8-9E40-3AC1667FE505}" destId="{111A6A6E-DF47-42AE-BA98-C2D4C5A1E9E7}" srcOrd="2" destOrd="0" parTransId="{8F676D95-4439-4A5C-9834-27881015179B}" sibTransId="{3453F1CB-6117-4D9C-AFF1-44CC83642FEB}"/>
    <dgm:cxn modelId="{F7A6FF0C-E212-46E8-92D0-7C27459549A3}" srcId="{5FABDA19-84E1-494D-8EC8-3E92EAA63CF1}" destId="{DB6643A0-B5EC-48AF-A752-FF92623D4720}" srcOrd="0" destOrd="0" parTransId="{B3017721-51D0-40C9-A4C2-7FF12C1D3A9B}" sibTransId="{F602C48E-3448-43F4-BA67-4DEC6E884D83}"/>
    <dgm:cxn modelId="{36B10211-E46C-4A1C-96A4-E814C13CAC39}" type="presOf" srcId="{B48B1628-EC81-4F4F-93D0-23BAD710FE51}" destId="{DF8DFD7A-4915-429F-ADB3-02B9D84A9A2A}" srcOrd="0" destOrd="3" presId="urn:microsoft.com/office/officeart/2005/8/layout/bProcess3"/>
    <dgm:cxn modelId="{1F19851C-C37A-478B-8F7B-E5E12CF05D29}" srcId="{9FB6743C-E1BC-46C2-AD65-4E7B060C1A64}" destId="{7958BA68-D3DF-48B4-A642-726AAC0272A6}" srcOrd="1" destOrd="0" parTransId="{03193EC1-C339-44E5-AB8D-DD0A31181224}" sibTransId="{E7616D89-11A5-4290-801C-E093DAED73E1}"/>
    <dgm:cxn modelId="{A6C1BA1E-FF1A-4A43-9BE6-5315DE66619B}" srcId="{69DF3FA4-14E2-4206-8CC9-E8F99CA567CC}" destId="{64A2FCA3-E1B9-487C-9901-DA75C340FA1F}" srcOrd="0" destOrd="0" parTransId="{D96FAB85-9CEC-4E2E-AB8C-24DB50759E91}" sibTransId="{2D1C72AE-3E86-4D81-A7E8-8904EA6A92B9}"/>
    <dgm:cxn modelId="{AEC9DB1E-EBD2-4733-AE57-1F76A6E9DE44}" srcId="{9FB6743C-E1BC-46C2-AD65-4E7B060C1A64}" destId="{FF7FED2A-D3F8-42E9-8CB3-97E9924B8600}" srcOrd="0" destOrd="0" parTransId="{0A3968D7-CD9E-4047-BDF6-7D7E4CB6CCFE}" sibTransId="{16E34450-F8EC-45A7-A75A-4FFC153A2678}"/>
    <dgm:cxn modelId="{5EF3B425-E8C7-46E4-BFBC-7CAD88C0FEC0}" srcId="{FF18DBF0-8606-4EE9-819E-72387536173E}" destId="{9FB6743C-E1BC-46C2-AD65-4E7B060C1A64}" srcOrd="2" destOrd="0" parTransId="{362A64B4-A2B9-40CA-AA42-9048CA4B2729}" sibTransId="{F37FF535-BAAC-4C97-998C-D0B4FB3E1EB2}"/>
    <dgm:cxn modelId="{6D4F9C2A-7D60-45BF-87E1-8FBC37AF26D6}" type="presOf" srcId="{5FABDA19-84E1-494D-8EC8-3E92EAA63CF1}" destId="{2925FC2D-E84E-4501-A6B1-FEEA1033F57E}" srcOrd="0" destOrd="0" presId="urn:microsoft.com/office/officeart/2005/8/layout/bProcess3"/>
    <dgm:cxn modelId="{2BAD572E-D1E8-4FC5-A7EF-F60850ACF779}" srcId="{C714DFAD-9E06-49C8-9E40-3AC1667FE505}" destId="{C96E44FF-F42C-4043-B9C1-429F8534C7D1}" srcOrd="1" destOrd="0" parTransId="{A59823CF-EE6E-49F2-9F42-73FC3B0BCC10}" sibTransId="{D8C68F47-0CB6-47ED-A68D-9D1DB1096DA9}"/>
    <dgm:cxn modelId="{E888D52E-DAEA-4A05-8C97-7DC826DBD866}" srcId="{FF18DBF0-8606-4EE9-819E-72387536173E}" destId="{C714DFAD-9E06-49C8-9E40-3AC1667FE505}" srcOrd="1" destOrd="0" parTransId="{DFBA8F84-E87B-460D-A464-2E94E7DD14A8}" sibTransId="{08A717BC-496B-48FD-A759-1F2A0120BE4D}"/>
    <dgm:cxn modelId="{2710BD34-251B-4B38-B01B-9DB8EFC5C848}" type="presOf" srcId="{F37FF535-BAAC-4C97-998C-D0B4FB3E1EB2}" destId="{A4D89FE2-A1A0-412D-BBCD-106E0BAA99CB}" srcOrd="0" destOrd="0" presId="urn:microsoft.com/office/officeart/2005/8/layout/bProcess3"/>
    <dgm:cxn modelId="{374B6E3A-2552-4370-BEF5-97B06F06A37F}" type="presOf" srcId="{1D701C65-C3A1-4D32-8874-96A7F6DA5BD2}" destId="{2925FC2D-E84E-4501-A6B1-FEEA1033F57E}" srcOrd="0" destOrd="3" presId="urn:microsoft.com/office/officeart/2005/8/layout/bProcess3"/>
    <dgm:cxn modelId="{A3DCEE5D-7CBD-4AF7-98A1-687481E7341A}" type="presOf" srcId="{08A717BC-496B-48FD-A759-1F2A0120BE4D}" destId="{11A67755-7CF3-4B82-A673-49ACE6790C5F}" srcOrd="1" destOrd="0" presId="urn:microsoft.com/office/officeart/2005/8/layout/bProcess3"/>
    <dgm:cxn modelId="{23B16165-2970-4909-A847-0503E08B475E}" type="presOf" srcId="{FF7FED2A-D3F8-42E9-8CB3-97E9924B8600}" destId="{BEC71C24-2998-4F12-A1F5-0E73987E410E}" srcOrd="0" destOrd="1" presId="urn:microsoft.com/office/officeart/2005/8/layout/bProcess3"/>
    <dgm:cxn modelId="{189BC745-0715-420D-994B-EF9A63E5C69F}" type="presOf" srcId="{03E9F558-4878-4223-8EC9-0726B2F7EA9D}" destId="{C42827A2-3F13-4E2D-871F-9C93F5C0D2C5}" srcOrd="0" destOrd="4" presId="urn:microsoft.com/office/officeart/2005/8/layout/bProcess3"/>
    <dgm:cxn modelId="{A5239771-BB58-4011-B502-9000CAAB45CA}" srcId="{C714DFAD-9E06-49C8-9E40-3AC1667FE505}" destId="{03E9F558-4878-4223-8EC9-0726B2F7EA9D}" srcOrd="3" destOrd="0" parTransId="{21A63273-CB57-4B8F-BAD9-ED8441B307F3}" sibTransId="{E27FFBB9-EF4C-447F-8DB6-08BCBDB2BEBA}"/>
    <dgm:cxn modelId="{C47F1958-1F12-4741-ACA2-6D7D9CDDA9EA}" type="presOf" srcId="{9FB6743C-E1BC-46C2-AD65-4E7B060C1A64}" destId="{BEC71C24-2998-4F12-A1F5-0E73987E410E}" srcOrd="0" destOrd="0" presId="urn:microsoft.com/office/officeart/2005/8/layout/bProcess3"/>
    <dgm:cxn modelId="{E9742358-8E12-4FE0-9F8D-DB806A56E38F}" srcId="{C714DFAD-9E06-49C8-9E40-3AC1667FE505}" destId="{CC154B4A-0FE3-41AD-8730-3A07D0334DAC}" srcOrd="0" destOrd="0" parTransId="{D5C7B27A-F386-4778-BFA1-D80C282364C3}" sibTransId="{D5AE6DBD-BC2A-46F1-A0EE-1BBE8A899BE3}"/>
    <dgm:cxn modelId="{0B87A37B-C85D-49AA-AAA4-5E5B23AE9F49}" srcId="{5FABDA19-84E1-494D-8EC8-3E92EAA63CF1}" destId="{1D701C65-C3A1-4D32-8874-96A7F6DA5BD2}" srcOrd="2" destOrd="0" parTransId="{7B6208FE-ADE2-40CC-82BF-06E3B1C1D318}" sibTransId="{8A68BBCA-6B9A-412B-8DC9-ACD587A3979B}"/>
    <dgm:cxn modelId="{78A3337C-635F-468B-9F84-B602909CFAE3}" type="presOf" srcId="{09B21BF2-697E-474E-9F90-C9C311F8DED3}" destId="{DF8DFD7A-4915-429F-ADB3-02B9D84A9A2A}" srcOrd="0" destOrd="4" presId="urn:microsoft.com/office/officeart/2005/8/layout/bProcess3"/>
    <dgm:cxn modelId="{B522937F-125C-4F97-AEC7-E4CC348C06CF}" type="presOf" srcId="{47202AFB-F300-45F0-B9A2-0B12C7FEA650}" destId="{DF8DFD7A-4915-429F-ADB3-02B9D84A9A2A}" srcOrd="0" destOrd="2" presId="urn:microsoft.com/office/officeart/2005/8/layout/bProcess3"/>
    <dgm:cxn modelId="{10B76088-241E-4F4E-B304-AB561F20D115}" type="presOf" srcId="{DB6643A0-B5EC-48AF-A752-FF92623D4720}" destId="{2925FC2D-E84E-4501-A6B1-FEEA1033F57E}" srcOrd="0" destOrd="1" presId="urn:microsoft.com/office/officeart/2005/8/layout/bProcess3"/>
    <dgm:cxn modelId="{1D184F8C-FE4D-4A66-9818-29CA9E412A44}" type="presOf" srcId="{00A2F895-469E-4728-A951-DA2065B990CA}" destId="{2925FC2D-E84E-4501-A6B1-FEEA1033F57E}" srcOrd="0" destOrd="2" presId="urn:microsoft.com/office/officeart/2005/8/layout/bProcess3"/>
    <dgm:cxn modelId="{34932795-2CF6-44A5-BCC1-99115C56718C}" type="presOf" srcId="{CC154B4A-0FE3-41AD-8730-3A07D0334DAC}" destId="{C42827A2-3F13-4E2D-871F-9C93F5C0D2C5}" srcOrd="0" destOrd="1" presId="urn:microsoft.com/office/officeart/2005/8/layout/bProcess3"/>
    <dgm:cxn modelId="{2EFB2CA3-4F22-433E-9B2D-DC45E6CE422B}" srcId="{69DF3FA4-14E2-4206-8CC9-E8F99CA567CC}" destId="{B48B1628-EC81-4F4F-93D0-23BAD710FE51}" srcOrd="2" destOrd="0" parTransId="{0B33DB80-99D5-43C3-9F03-833272720D77}" sibTransId="{3431C6B4-04ED-435C-8C7F-2ED29938FB2D}"/>
    <dgm:cxn modelId="{1B1FB0A3-6332-4ED6-AD60-2BC980D6773E}" type="presOf" srcId="{FF18DBF0-8606-4EE9-819E-72387536173E}" destId="{0ED2C6E6-43DC-4D1B-AC3D-1FFC978C06BB}" srcOrd="0" destOrd="0" presId="urn:microsoft.com/office/officeart/2005/8/layout/bProcess3"/>
    <dgm:cxn modelId="{D9DC4AA4-4349-4CAC-81AC-3DBE529BD0DC}" type="presOf" srcId="{2E88AB21-8F57-42FB-97DD-B15144584BA6}" destId="{AE759282-BFF0-4823-BA2D-BE91CCCC6295}" srcOrd="0" destOrd="0" presId="urn:microsoft.com/office/officeart/2005/8/layout/bProcess3"/>
    <dgm:cxn modelId="{3BF153AA-1526-4B42-9571-46BC33635473}" srcId="{FF18DBF0-8606-4EE9-819E-72387536173E}" destId="{5FABDA19-84E1-494D-8EC8-3E92EAA63CF1}" srcOrd="3" destOrd="0" parTransId="{AAA45B12-1305-4F9A-B1D3-9570808828C3}" sibTransId="{BC035DAF-D1D0-4FE7-9556-C8D086B33053}"/>
    <dgm:cxn modelId="{18CA3EB3-23C0-469C-96DA-F3BAEEA0BDE4}" type="presOf" srcId="{C96E44FF-F42C-4043-B9C1-429F8534C7D1}" destId="{C42827A2-3F13-4E2D-871F-9C93F5C0D2C5}" srcOrd="0" destOrd="2" presId="urn:microsoft.com/office/officeart/2005/8/layout/bProcess3"/>
    <dgm:cxn modelId="{8EEB13B7-58A7-4175-B81A-C710A5A18CAD}" srcId="{FF18DBF0-8606-4EE9-819E-72387536173E}" destId="{69DF3FA4-14E2-4206-8CC9-E8F99CA567CC}" srcOrd="0" destOrd="0" parTransId="{E55E3D96-4C83-43B7-B35C-CCAFF24D17BB}" sibTransId="{2E88AB21-8F57-42FB-97DD-B15144584BA6}"/>
    <dgm:cxn modelId="{00AC12BF-6E4C-41C8-9531-F08BEC7FC855}" srcId="{69DF3FA4-14E2-4206-8CC9-E8F99CA567CC}" destId="{47202AFB-F300-45F0-B9A2-0B12C7FEA650}" srcOrd="1" destOrd="0" parTransId="{50BF4BA1-54AF-42D2-A755-49CE7988570B}" sibTransId="{D5868918-769C-4A9A-8C88-534CDD3CBAED}"/>
    <dgm:cxn modelId="{8996DBC5-696E-4E10-ABC9-D418A3F95C19}" srcId="{5FABDA19-84E1-494D-8EC8-3E92EAA63CF1}" destId="{00A2F895-469E-4728-A951-DA2065B990CA}" srcOrd="1" destOrd="0" parTransId="{D52B2645-6CC8-4418-B7C0-940A1C4E6830}" sibTransId="{9E8B94E6-D755-4380-BDB3-33A4C49700FD}"/>
    <dgm:cxn modelId="{F78C03CB-5C4D-43B8-B683-67272EE0538E}" type="presOf" srcId="{08A717BC-496B-48FD-A759-1F2A0120BE4D}" destId="{8A5F9710-EBC9-4478-A689-476FDFFEFD22}" srcOrd="0" destOrd="0" presId="urn:microsoft.com/office/officeart/2005/8/layout/bProcess3"/>
    <dgm:cxn modelId="{AC7A5DE1-FFB2-4A68-BC56-210534186A3F}" type="presOf" srcId="{EB3807D8-B42D-4614-9388-AF84B3F37E54}" destId="{BEC71C24-2998-4F12-A1F5-0E73987E410E}" srcOrd="0" destOrd="3" presId="urn:microsoft.com/office/officeart/2005/8/layout/bProcess3"/>
    <dgm:cxn modelId="{EDA7FAE3-319B-4936-AC38-3F749CA8EE47}" type="presOf" srcId="{69DF3FA4-14E2-4206-8CC9-E8F99CA567CC}" destId="{DF8DFD7A-4915-429F-ADB3-02B9D84A9A2A}" srcOrd="0" destOrd="0" presId="urn:microsoft.com/office/officeart/2005/8/layout/bProcess3"/>
    <dgm:cxn modelId="{EB9B3EE7-AD36-4ADC-B917-2CEB3C5D1910}" type="presOf" srcId="{F37FF535-BAAC-4C97-998C-D0B4FB3E1EB2}" destId="{255FED00-4C35-4466-A86C-F8DF292FC200}" srcOrd="1" destOrd="0" presId="urn:microsoft.com/office/officeart/2005/8/layout/bProcess3"/>
    <dgm:cxn modelId="{86A561EA-20FF-4A6F-880E-89F0485224CD}" type="presOf" srcId="{64A2FCA3-E1B9-487C-9901-DA75C340FA1F}" destId="{DF8DFD7A-4915-429F-ADB3-02B9D84A9A2A}" srcOrd="0" destOrd="1" presId="urn:microsoft.com/office/officeart/2005/8/layout/bProcess3"/>
    <dgm:cxn modelId="{FC29B0F9-4859-4242-9EFF-D1552ADD63E5}" srcId="{9FB6743C-E1BC-46C2-AD65-4E7B060C1A64}" destId="{EB3807D8-B42D-4614-9388-AF84B3F37E54}" srcOrd="2" destOrd="0" parTransId="{658E68CC-2765-4A12-BE0F-C7CE35866552}" sibTransId="{0A70DF75-1E8E-4AA4-AA54-0A8BBC83B4E4}"/>
    <dgm:cxn modelId="{DAFC7EFE-B93D-4BDC-A60D-C5FDDE2A1B0B}" srcId="{69DF3FA4-14E2-4206-8CC9-E8F99CA567CC}" destId="{09B21BF2-697E-474E-9F90-C9C311F8DED3}" srcOrd="3" destOrd="0" parTransId="{64BD850F-9231-4ADC-B49D-BB1A73534BEC}" sibTransId="{5DDB2002-9B02-4C48-8AAE-12B59FC51DCC}"/>
    <dgm:cxn modelId="{C137652B-37AD-428E-B5EF-2E1B9DAA310F}" type="presParOf" srcId="{0ED2C6E6-43DC-4D1B-AC3D-1FFC978C06BB}" destId="{DF8DFD7A-4915-429F-ADB3-02B9D84A9A2A}" srcOrd="0" destOrd="0" presId="urn:microsoft.com/office/officeart/2005/8/layout/bProcess3"/>
    <dgm:cxn modelId="{1A2EE51C-8A61-47F7-B5D3-CCB4A9AB02FF}" type="presParOf" srcId="{0ED2C6E6-43DC-4D1B-AC3D-1FFC978C06BB}" destId="{AE759282-BFF0-4823-BA2D-BE91CCCC6295}" srcOrd="1" destOrd="0" presId="urn:microsoft.com/office/officeart/2005/8/layout/bProcess3"/>
    <dgm:cxn modelId="{F466D3A2-4373-4C8A-A081-0F81B36ADA75}" type="presParOf" srcId="{AE759282-BFF0-4823-BA2D-BE91CCCC6295}" destId="{ADEDB016-52C7-4DC5-B3E7-4FF079A9FC74}" srcOrd="0" destOrd="0" presId="urn:microsoft.com/office/officeart/2005/8/layout/bProcess3"/>
    <dgm:cxn modelId="{CE541FE2-BB53-42AA-8FD3-F373D1C71A9D}" type="presParOf" srcId="{0ED2C6E6-43DC-4D1B-AC3D-1FFC978C06BB}" destId="{C42827A2-3F13-4E2D-871F-9C93F5C0D2C5}" srcOrd="2" destOrd="0" presId="urn:microsoft.com/office/officeart/2005/8/layout/bProcess3"/>
    <dgm:cxn modelId="{99F49604-95BD-4FEA-8C81-EE1EF0AD2F8B}" type="presParOf" srcId="{0ED2C6E6-43DC-4D1B-AC3D-1FFC978C06BB}" destId="{8A5F9710-EBC9-4478-A689-476FDFFEFD22}" srcOrd="3" destOrd="0" presId="urn:microsoft.com/office/officeart/2005/8/layout/bProcess3"/>
    <dgm:cxn modelId="{3E034BB3-A781-4EA1-9DD6-650784CC39E4}" type="presParOf" srcId="{8A5F9710-EBC9-4478-A689-476FDFFEFD22}" destId="{11A67755-7CF3-4B82-A673-49ACE6790C5F}" srcOrd="0" destOrd="0" presId="urn:microsoft.com/office/officeart/2005/8/layout/bProcess3"/>
    <dgm:cxn modelId="{F974C597-D5D0-4390-B3A3-DC1EB06A0332}" type="presParOf" srcId="{0ED2C6E6-43DC-4D1B-AC3D-1FFC978C06BB}" destId="{BEC71C24-2998-4F12-A1F5-0E73987E410E}" srcOrd="4" destOrd="0" presId="urn:microsoft.com/office/officeart/2005/8/layout/bProcess3"/>
    <dgm:cxn modelId="{D8A18EC9-6EA2-4C0A-A764-7116C785CD11}" type="presParOf" srcId="{0ED2C6E6-43DC-4D1B-AC3D-1FFC978C06BB}" destId="{A4D89FE2-A1A0-412D-BBCD-106E0BAA99CB}" srcOrd="5" destOrd="0" presId="urn:microsoft.com/office/officeart/2005/8/layout/bProcess3"/>
    <dgm:cxn modelId="{0AAD9CB0-8BFA-4BF5-985B-3AF51E639995}" type="presParOf" srcId="{A4D89FE2-A1A0-412D-BBCD-106E0BAA99CB}" destId="{255FED00-4C35-4466-A86C-F8DF292FC200}" srcOrd="0" destOrd="0" presId="urn:microsoft.com/office/officeart/2005/8/layout/bProcess3"/>
    <dgm:cxn modelId="{3E5D7303-EDEE-42E9-B616-9D602E4A5197}" type="presParOf" srcId="{0ED2C6E6-43DC-4D1B-AC3D-1FFC978C06BB}" destId="{2925FC2D-E84E-4501-A6B1-FEEA1033F57E}" srcOrd="6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841697-5BDD-4ADD-8490-47D461D9F93A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F3A6CB8F-7C0F-4442-BDB4-17A762414F4F}">
      <dgm:prSet/>
      <dgm:spPr/>
      <dgm:t>
        <a:bodyPr/>
        <a:lstStyle/>
        <a:p>
          <a:r>
            <a:rPr lang="en-US" b="1"/>
            <a:t>1. Fairness &amp; Bias Mitigation</a:t>
          </a:r>
          <a:endParaRPr lang="en-IN"/>
        </a:p>
      </dgm:t>
    </dgm:pt>
    <dgm:pt modelId="{E9C882E1-A7BB-450C-9757-FB44372727C3}" type="parTrans" cxnId="{D26C7E22-5D2F-4CFD-A9E6-66362E35EAC4}">
      <dgm:prSet/>
      <dgm:spPr/>
      <dgm:t>
        <a:bodyPr/>
        <a:lstStyle/>
        <a:p>
          <a:endParaRPr lang="en-IN"/>
        </a:p>
      </dgm:t>
    </dgm:pt>
    <dgm:pt modelId="{24707D31-C0E4-4F6B-AA6F-4476DB8F50FF}" type="sibTrans" cxnId="{D26C7E22-5D2F-4CFD-A9E6-66362E35EAC4}">
      <dgm:prSet/>
      <dgm:spPr/>
      <dgm:t>
        <a:bodyPr/>
        <a:lstStyle/>
        <a:p>
          <a:endParaRPr lang="en-IN"/>
        </a:p>
      </dgm:t>
    </dgm:pt>
    <dgm:pt modelId="{86998326-B8B6-44EF-941E-78A8D280F9E2}">
      <dgm:prSet/>
      <dgm:spPr/>
      <dgm:t>
        <a:bodyPr/>
        <a:lstStyle/>
        <a:p>
          <a:r>
            <a:rPr lang="en-US" b="1"/>
            <a:t>Demographic Parity</a:t>
          </a:r>
          <a:r>
            <a:rPr lang="en-US"/>
            <a:t>: Equal treatment across age, location, employment status</a:t>
          </a:r>
          <a:endParaRPr lang="en-IN"/>
        </a:p>
      </dgm:t>
    </dgm:pt>
    <dgm:pt modelId="{9DECE6F8-F02D-4C57-83AD-87AF1F279BF0}" type="parTrans" cxnId="{AB4D1957-D61F-4036-9F62-CFAE0EFD9AD4}">
      <dgm:prSet/>
      <dgm:spPr/>
      <dgm:t>
        <a:bodyPr/>
        <a:lstStyle/>
        <a:p>
          <a:endParaRPr lang="en-IN"/>
        </a:p>
      </dgm:t>
    </dgm:pt>
    <dgm:pt modelId="{FFD3B6E4-5901-4904-8D49-CAAF46B3BDCA}" type="sibTrans" cxnId="{AB4D1957-D61F-4036-9F62-CFAE0EFD9AD4}">
      <dgm:prSet/>
      <dgm:spPr/>
      <dgm:t>
        <a:bodyPr/>
        <a:lstStyle/>
        <a:p>
          <a:endParaRPr lang="en-IN"/>
        </a:p>
      </dgm:t>
    </dgm:pt>
    <dgm:pt modelId="{3D015B6B-82CC-4D73-965E-AD9542B55EDC}">
      <dgm:prSet/>
      <dgm:spPr/>
      <dgm:t>
        <a:bodyPr/>
        <a:lstStyle/>
        <a:p>
          <a:r>
            <a:rPr lang="en-US" b="1"/>
            <a:t>Equalized Odds</a:t>
          </a:r>
          <a:r>
            <a:rPr lang="en-US"/>
            <a:t>: Consistent true/false positive rates across protected groups</a:t>
          </a:r>
          <a:endParaRPr lang="en-IN"/>
        </a:p>
      </dgm:t>
    </dgm:pt>
    <dgm:pt modelId="{1C28BE54-FAA1-4378-BD87-40DA207DCC52}" type="parTrans" cxnId="{3FB33A6E-38DF-4AF7-99C2-0A6F31F4CE7E}">
      <dgm:prSet/>
      <dgm:spPr/>
      <dgm:t>
        <a:bodyPr/>
        <a:lstStyle/>
        <a:p>
          <a:endParaRPr lang="en-IN"/>
        </a:p>
      </dgm:t>
    </dgm:pt>
    <dgm:pt modelId="{AC5B2E56-E2F9-4A1A-8796-AD49B701971E}" type="sibTrans" cxnId="{3FB33A6E-38DF-4AF7-99C2-0A6F31F4CE7E}">
      <dgm:prSet/>
      <dgm:spPr/>
      <dgm:t>
        <a:bodyPr/>
        <a:lstStyle/>
        <a:p>
          <a:endParaRPr lang="en-IN"/>
        </a:p>
      </dgm:t>
    </dgm:pt>
    <dgm:pt modelId="{777C90F3-4BA1-4DC7-BC41-6BDDC6C59709}">
      <dgm:prSet/>
      <dgm:spPr/>
      <dgm:t>
        <a:bodyPr/>
        <a:lstStyle/>
        <a:p>
          <a:r>
            <a:rPr lang="en-US" b="1"/>
            <a:t>Regular Audits</a:t>
          </a:r>
          <a:r>
            <a:rPr lang="en-US"/>
            <a:t>: Monthly bias detection, quarterly fairness assessments</a:t>
          </a:r>
          <a:endParaRPr lang="en-IN"/>
        </a:p>
      </dgm:t>
    </dgm:pt>
    <dgm:pt modelId="{3A698B03-380B-4CC9-891A-74E498FD622C}" type="parTrans" cxnId="{27347A0B-CB80-4950-8103-C9C245C58D99}">
      <dgm:prSet/>
      <dgm:spPr/>
      <dgm:t>
        <a:bodyPr/>
        <a:lstStyle/>
        <a:p>
          <a:endParaRPr lang="en-IN"/>
        </a:p>
      </dgm:t>
    </dgm:pt>
    <dgm:pt modelId="{44D9A061-40A9-4144-A9AC-D7850373BC45}" type="sibTrans" cxnId="{27347A0B-CB80-4950-8103-C9C245C58D99}">
      <dgm:prSet/>
      <dgm:spPr/>
      <dgm:t>
        <a:bodyPr/>
        <a:lstStyle/>
        <a:p>
          <a:endParaRPr lang="en-IN"/>
        </a:p>
      </dgm:t>
    </dgm:pt>
    <dgm:pt modelId="{0232238C-AFB9-4525-AF80-F074CA7AF294}">
      <dgm:prSet/>
      <dgm:spPr/>
      <dgm:t>
        <a:bodyPr/>
        <a:lstStyle/>
        <a:p>
          <a:r>
            <a:rPr lang="en-US" b="1"/>
            <a:t>Threshold Optimization</a:t>
          </a:r>
          <a:r>
            <a:rPr lang="en-US"/>
            <a:t>: Risk-adjusted decision boundaries by segment</a:t>
          </a:r>
          <a:endParaRPr lang="en-IN"/>
        </a:p>
      </dgm:t>
    </dgm:pt>
    <dgm:pt modelId="{1693BC76-3D65-4383-AA5A-BCBC83686052}" type="parTrans" cxnId="{120ABD04-AA81-43F4-80EB-29C72C3299D1}">
      <dgm:prSet/>
      <dgm:spPr/>
      <dgm:t>
        <a:bodyPr/>
        <a:lstStyle/>
        <a:p>
          <a:endParaRPr lang="en-IN"/>
        </a:p>
      </dgm:t>
    </dgm:pt>
    <dgm:pt modelId="{C6654AFE-37B5-400C-ACB4-C880305D86F0}" type="sibTrans" cxnId="{120ABD04-AA81-43F4-80EB-29C72C3299D1}">
      <dgm:prSet/>
      <dgm:spPr/>
      <dgm:t>
        <a:bodyPr/>
        <a:lstStyle/>
        <a:p>
          <a:endParaRPr lang="en-IN"/>
        </a:p>
      </dgm:t>
    </dgm:pt>
    <dgm:pt modelId="{64ABEDA5-B73D-4D86-A335-ADFD4EFDD058}">
      <dgm:prSet/>
      <dgm:spPr/>
      <dgm:t>
        <a:bodyPr/>
        <a:lstStyle/>
        <a:p>
          <a:r>
            <a:rPr lang="en-US" b="1"/>
            <a:t>2. Explainability &amp; Transparency</a:t>
          </a:r>
          <a:endParaRPr lang="en-IN"/>
        </a:p>
      </dgm:t>
    </dgm:pt>
    <dgm:pt modelId="{FF1F0876-7A0D-4F69-9442-148DB25F149A}" type="parTrans" cxnId="{1D8B7487-D555-408A-B251-C965E7348258}">
      <dgm:prSet/>
      <dgm:spPr/>
      <dgm:t>
        <a:bodyPr/>
        <a:lstStyle/>
        <a:p>
          <a:endParaRPr lang="en-IN"/>
        </a:p>
      </dgm:t>
    </dgm:pt>
    <dgm:pt modelId="{CB17C4FB-0886-4ACA-9B05-940F27CAA635}" type="sibTrans" cxnId="{1D8B7487-D555-408A-B251-C965E7348258}">
      <dgm:prSet/>
      <dgm:spPr/>
      <dgm:t>
        <a:bodyPr/>
        <a:lstStyle/>
        <a:p>
          <a:endParaRPr lang="en-IN"/>
        </a:p>
      </dgm:t>
    </dgm:pt>
    <dgm:pt modelId="{29DC86D8-019F-4EC2-A5CB-797792737B5E}">
      <dgm:prSet/>
      <dgm:spPr/>
      <dgm:t>
        <a:bodyPr/>
        <a:lstStyle/>
        <a:p>
          <a:r>
            <a:rPr lang="en-US" b="1"/>
            <a:t>Clear Decision Logic</a:t>
          </a:r>
          <a:r>
            <a:rPr lang="en-US"/>
            <a:t>: Customers receive plain-language explanations</a:t>
          </a:r>
          <a:endParaRPr lang="en-IN"/>
        </a:p>
      </dgm:t>
    </dgm:pt>
    <dgm:pt modelId="{B5D84807-AD57-485F-885D-27D3D25F85C6}" type="parTrans" cxnId="{E58B47EE-12C7-45DC-905C-1BCAAA78FB3B}">
      <dgm:prSet/>
      <dgm:spPr/>
      <dgm:t>
        <a:bodyPr/>
        <a:lstStyle/>
        <a:p>
          <a:endParaRPr lang="en-IN"/>
        </a:p>
      </dgm:t>
    </dgm:pt>
    <dgm:pt modelId="{4CA088F3-101A-4EF4-8C23-AC775DEB959D}" type="sibTrans" cxnId="{E58B47EE-12C7-45DC-905C-1BCAAA78FB3B}">
      <dgm:prSet/>
      <dgm:spPr/>
      <dgm:t>
        <a:bodyPr/>
        <a:lstStyle/>
        <a:p>
          <a:endParaRPr lang="en-IN"/>
        </a:p>
      </dgm:t>
    </dgm:pt>
    <dgm:pt modelId="{3FD913DD-437B-41B0-B7A0-92ED721BF73D}">
      <dgm:prSet/>
      <dgm:spPr/>
      <dgm:t>
        <a:bodyPr/>
        <a:lstStyle/>
        <a:p>
          <a:r>
            <a:rPr lang="en-US" b="1"/>
            <a:t>Feature Importance</a:t>
          </a:r>
          <a:r>
            <a:rPr lang="en-US"/>
            <a:t>: Transparent ranking of risk factors</a:t>
          </a:r>
          <a:endParaRPr lang="en-IN"/>
        </a:p>
      </dgm:t>
    </dgm:pt>
    <dgm:pt modelId="{936E79F5-1F74-4773-8868-43DACEA1EE0C}" type="parTrans" cxnId="{1C22FD4C-9354-4B14-A1F1-ABA861DAE7E2}">
      <dgm:prSet/>
      <dgm:spPr/>
      <dgm:t>
        <a:bodyPr/>
        <a:lstStyle/>
        <a:p>
          <a:endParaRPr lang="en-IN"/>
        </a:p>
      </dgm:t>
    </dgm:pt>
    <dgm:pt modelId="{6676A73F-F572-4532-A004-9B39D65B75DA}" type="sibTrans" cxnId="{1C22FD4C-9354-4B14-A1F1-ABA861DAE7E2}">
      <dgm:prSet/>
      <dgm:spPr/>
      <dgm:t>
        <a:bodyPr/>
        <a:lstStyle/>
        <a:p>
          <a:endParaRPr lang="en-IN"/>
        </a:p>
      </dgm:t>
    </dgm:pt>
    <dgm:pt modelId="{8B67C539-D1AF-4884-A45A-C50216796023}">
      <dgm:prSet/>
      <dgm:spPr/>
      <dgm:t>
        <a:bodyPr/>
        <a:lstStyle/>
        <a:p>
          <a:r>
            <a:rPr lang="en-US" b="1"/>
            <a:t>Appeals Process</a:t>
          </a:r>
          <a:r>
            <a:rPr lang="en-US"/>
            <a:t>: Human review mechanism for contested decisions</a:t>
          </a:r>
          <a:endParaRPr lang="en-IN"/>
        </a:p>
      </dgm:t>
    </dgm:pt>
    <dgm:pt modelId="{3A468101-29DF-424E-9273-F9EF5BEFF12F}" type="parTrans" cxnId="{81304419-BA74-4379-9DAF-0A256D8AFAA3}">
      <dgm:prSet/>
      <dgm:spPr/>
      <dgm:t>
        <a:bodyPr/>
        <a:lstStyle/>
        <a:p>
          <a:endParaRPr lang="en-IN"/>
        </a:p>
      </dgm:t>
    </dgm:pt>
    <dgm:pt modelId="{4712CF3D-133D-4BAD-A659-AE064092098F}" type="sibTrans" cxnId="{81304419-BA74-4379-9DAF-0A256D8AFAA3}">
      <dgm:prSet/>
      <dgm:spPr/>
      <dgm:t>
        <a:bodyPr/>
        <a:lstStyle/>
        <a:p>
          <a:endParaRPr lang="en-IN"/>
        </a:p>
      </dgm:t>
    </dgm:pt>
    <dgm:pt modelId="{D27D4666-C9D1-4D26-8FB2-C20E04CC92D4}">
      <dgm:prSet/>
      <dgm:spPr/>
      <dgm:t>
        <a:bodyPr/>
        <a:lstStyle/>
        <a:p>
          <a:r>
            <a:rPr lang="en-US" b="1"/>
            <a:t>Audit Trail</a:t>
          </a:r>
          <a:r>
            <a:rPr lang="en-US"/>
            <a:t>: Complete decision history and reasoning documentation</a:t>
          </a:r>
          <a:endParaRPr lang="en-IN"/>
        </a:p>
      </dgm:t>
    </dgm:pt>
    <dgm:pt modelId="{86C1561C-4DF2-496D-9A11-F9692B04D189}" type="parTrans" cxnId="{160E446F-6BA8-4F98-852F-6B3C049C50D8}">
      <dgm:prSet/>
      <dgm:spPr/>
      <dgm:t>
        <a:bodyPr/>
        <a:lstStyle/>
        <a:p>
          <a:endParaRPr lang="en-IN"/>
        </a:p>
      </dgm:t>
    </dgm:pt>
    <dgm:pt modelId="{76FF09DB-74DE-4140-A14C-CD54335B6F66}" type="sibTrans" cxnId="{160E446F-6BA8-4F98-852F-6B3C049C50D8}">
      <dgm:prSet/>
      <dgm:spPr/>
      <dgm:t>
        <a:bodyPr/>
        <a:lstStyle/>
        <a:p>
          <a:endParaRPr lang="en-IN"/>
        </a:p>
      </dgm:t>
    </dgm:pt>
    <dgm:pt modelId="{18E3D511-6781-4BCA-B39F-E97B87D3A1E6}">
      <dgm:prSet/>
      <dgm:spPr/>
      <dgm:t>
        <a:bodyPr/>
        <a:lstStyle/>
        <a:p>
          <a:r>
            <a:rPr lang="en-US" b="1"/>
            <a:t>3. Privacy &amp; Data Protection</a:t>
          </a:r>
          <a:endParaRPr lang="en-IN"/>
        </a:p>
      </dgm:t>
    </dgm:pt>
    <dgm:pt modelId="{45222C1E-ABED-41C0-BC1A-64AA847BD203}" type="parTrans" cxnId="{1944915D-06AC-4188-9640-21E0BEC9D7AE}">
      <dgm:prSet/>
      <dgm:spPr/>
      <dgm:t>
        <a:bodyPr/>
        <a:lstStyle/>
        <a:p>
          <a:endParaRPr lang="en-IN"/>
        </a:p>
      </dgm:t>
    </dgm:pt>
    <dgm:pt modelId="{0178E722-AF0A-4378-BF5E-203DDE3F5402}" type="sibTrans" cxnId="{1944915D-06AC-4188-9640-21E0BEC9D7AE}">
      <dgm:prSet/>
      <dgm:spPr/>
      <dgm:t>
        <a:bodyPr/>
        <a:lstStyle/>
        <a:p>
          <a:endParaRPr lang="en-IN"/>
        </a:p>
      </dgm:t>
    </dgm:pt>
    <dgm:pt modelId="{F34431D5-FCC9-438E-A004-E6F5C842F343}">
      <dgm:prSet/>
      <dgm:spPr/>
      <dgm:t>
        <a:bodyPr/>
        <a:lstStyle/>
        <a:p>
          <a:r>
            <a:rPr lang="en-US" b="1"/>
            <a:t>Data Minimization</a:t>
          </a:r>
          <a:r>
            <a:rPr lang="en-US"/>
            <a:t>: Only necessary data collected and processed</a:t>
          </a:r>
          <a:endParaRPr lang="en-IN"/>
        </a:p>
      </dgm:t>
    </dgm:pt>
    <dgm:pt modelId="{A3A20858-9507-49A6-9BB3-D811FDA46D3E}" type="parTrans" cxnId="{2E70FA62-12CA-488A-9DA5-A5636BD8AE8D}">
      <dgm:prSet/>
      <dgm:spPr/>
      <dgm:t>
        <a:bodyPr/>
        <a:lstStyle/>
        <a:p>
          <a:endParaRPr lang="en-IN"/>
        </a:p>
      </dgm:t>
    </dgm:pt>
    <dgm:pt modelId="{ED412364-21D0-4EAA-94C5-A3BDB364181E}" type="sibTrans" cxnId="{2E70FA62-12CA-488A-9DA5-A5636BD8AE8D}">
      <dgm:prSet/>
      <dgm:spPr/>
      <dgm:t>
        <a:bodyPr/>
        <a:lstStyle/>
        <a:p>
          <a:endParaRPr lang="en-IN"/>
        </a:p>
      </dgm:t>
    </dgm:pt>
    <dgm:pt modelId="{8263934C-AA1E-4248-BFCA-147C6534C1F5}">
      <dgm:prSet/>
      <dgm:spPr/>
      <dgm:t>
        <a:bodyPr/>
        <a:lstStyle/>
        <a:p>
          <a:r>
            <a:rPr lang="en-US" b="1"/>
            <a:t>Encryption</a:t>
          </a:r>
          <a:r>
            <a:rPr lang="en-US"/>
            <a:t>: End-to-end security for all customer information</a:t>
          </a:r>
          <a:endParaRPr lang="en-IN"/>
        </a:p>
      </dgm:t>
    </dgm:pt>
    <dgm:pt modelId="{838B0E99-835E-4596-B1CA-42D0895A6131}" type="parTrans" cxnId="{10078811-CEB3-4EE3-920C-4C66B34966FB}">
      <dgm:prSet/>
      <dgm:spPr/>
      <dgm:t>
        <a:bodyPr/>
        <a:lstStyle/>
        <a:p>
          <a:endParaRPr lang="en-IN"/>
        </a:p>
      </dgm:t>
    </dgm:pt>
    <dgm:pt modelId="{B115C17E-B55A-4ACD-A602-D0B43783314F}" type="sibTrans" cxnId="{10078811-CEB3-4EE3-920C-4C66B34966FB}">
      <dgm:prSet/>
      <dgm:spPr/>
      <dgm:t>
        <a:bodyPr/>
        <a:lstStyle/>
        <a:p>
          <a:endParaRPr lang="en-IN"/>
        </a:p>
      </dgm:t>
    </dgm:pt>
    <dgm:pt modelId="{DADEC1C3-5B8F-4362-97C2-0AB7C71EE752}">
      <dgm:prSet/>
      <dgm:spPr/>
      <dgm:t>
        <a:bodyPr/>
        <a:lstStyle/>
        <a:p>
          <a:r>
            <a:rPr lang="en-US" b="1"/>
            <a:t>Compliance</a:t>
          </a:r>
          <a:r>
            <a:rPr lang="en-US"/>
            <a:t>: GDPR, CCPA, and financial regulation adherence</a:t>
          </a:r>
          <a:endParaRPr lang="en-IN"/>
        </a:p>
      </dgm:t>
    </dgm:pt>
    <dgm:pt modelId="{278E5D71-6284-45F8-95E3-68451388371D}" type="parTrans" cxnId="{E4F4AF44-E490-49DD-8BD3-7B4AA0101A99}">
      <dgm:prSet/>
      <dgm:spPr/>
      <dgm:t>
        <a:bodyPr/>
        <a:lstStyle/>
        <a:p>
          <a:endParaRPr lang="en-IN"/>
        </a:p>
      </dgm:t>
    </dgm:pt>
    <dgm:pt modelId="{B3C4EEBD-23B3-46AA-AF24-322A5DD5CC6B}" type="sibTrans" cxnId="{E4F4AF44-E490-49DD-8BD3-7B4AA0101A99}">
      <dgm:prSet/>
      <dgm:spPr/>
      <dgm:t>
        <a:bodyPr/>
        <a:lstStyle/>
        <a:p>
          <a:endParaRPr lang="en-IN"/>
        </a:p>
      </dgm:t>
    </dgm:pt>
    <dgm:pt modelId="{989696E0-D5E9-4E72-A726-C9D0C62BC645}">
      <dgm:prSet/>
      <dgm:spPr/>
      <dgm:t>
        <a:bodyPr/>
        <a:lstStyle/>
        <a:p>
          <a:r>
            <a:rPr lang="en-US" b="1"/>
            <a:t>Anonymization</a:t>
          </a:r>
          <a:r>
            <a:rPr lang="en-US"/>
            <a:t>: Customer data protected during model training</a:t>
          </a:r>
          <a:endParaRPr lang="en-IN"/>
        </a:p>
      </dgm:t>
    </dgm:pt>
    <dgm:pt modelId="{2EACE9D3-1E77-4C65-BCF0-3EA38370BFDE}" type="parTrans" cxnId="{7CE29127-8E4B-4187-8618-BA0BE33ADFFD}">
      <dgm:prSet/>
      <dgm:spPr/>
      <dgm:t>
        <a:bodyPr/>
        <a:lstStyle/>
        <a:p>
          <a:endParaRPr lang="en-IN"/>
        </a:p>
      </dgm:t>
    </dgm:pt>
    <dgm:pt modelId="{93B425DF-7345-4CFA-B1F5-50A78261C791}" type="sibTrans" cxnId="{7CE29127-8E4B-4187-8618-BA0BE33ADFFD}">
      <dgm:prSet/>
      <dgm:spPr/>
      <dgm:t>
        <a:bodyPr/>
        <a:lstStyle/>
        <a:p>
          <a:endParaRPr lang="en-IN"/>
        </a:p>
      </dgm:t>
    </dgm:pt>
    <dgm:pt modelId="{0E0C3654-B279-4B9A-A082-01D47F63E651}">
      <dgm:prSet/>
      <dgm:spPr/>
      <dgm:t>
        <a:bodyPr/>
        <a:lstStyle/>
        <a:p>
          <a:r>
            <a:rPr lang="en-US" b="1"/>
            <a:t>4. Continuous Monitoring &amp; Governance</a:t>
          </a:r>
          <a:endParaRPr lang="en-IN"/>
        </a:p>
      </dgm:t>
    </dgm:pt>
    <dgm:pt modelId="{C882A13E-7536-4C5B-BB88-1CC584801690}" type="parTrans" cxnId="{193B3B7B-F457-4C54-8B83-3941CA070675}">
      <dgm:prSet/>
      <dgm:spPr/>
      <dgm:t>
        <a:bodyPr/>
        <a:lstStyle/>
        <a:p>
          <a:endParaRPr lang="en-IN"/>
        </a:p>
      </dgm:t>
    </dgm:pt>
    <dgm:pt modelId="{9AB65A75-19CA-4C9D-A3FD-C6935D98BA4F}" type="sibTrans" cxnId="{193B3B7B-F457-4C54-8B83-3941CA070675}">
      <dgm:prSet/>
      <dgm:spPr/>
      <dgm:t>
        <a:bodyPr/>
        <a:lstStyle/>
        <a:p>
          <a:endParaRPr lang="en-IN"/>
        </a:p>
      </dgm:t>
    </dgm:pt>
    <dgm:pt modelId="{4C75FB3D-CDA3-4C5C-9870-A0415D8C4ED1}">
      <dgm:prSet/>
      <dgm:spPr/>
      <dgm:t>
        <a:bodyPr/>
        <a:lstStyle/>
        <a:p>
          <a:r>
            <a:rPr lang="en-US" b="1"/>
            <a:t>Real-time Performance</a:t>
          </a:r>
          <a:r>
            <a:rPr lang="en-US"/>
            <a:t>: Dashboard tracking for model drift</a:t>
          </a:r>
          <a:endParaRPr lang="en-IN"/>
        </a:p>
      </dgm:t>
    </dgm:pt>
    <dgm:pt modelId="{35B67EA4-2668-4E76-A14E-938864652710}" type="parTrans" cxnId="{C8CA3100-E445-4C28-8E42-8E5CC43F9EEE}">
      <dgm:prSet/>
      <dgm:spPr/>
      <dgm:t>
        <a:bodyPr/>
        <a:lstStyle/>
        <a:p>
          <a:endParaRPr lang="en-IN"/>
        </a:p>
      </dgm:t>
    </dgm:pt>
    <dgm:pt modelId="{39D53EE9-A56A-4B57-BC9E-3F8F29E94395}" type="sibTrans" cxnId="{C8CA3100-E445-4C28-8E42-8E5CC43F9EEE}">
      <dgm:prSet/>
      <dgm:spPr/>
      <dgm:t>
        <a:bodyPr/>
        <a:lstStyle/>
        <a:p>
          <a:endParaRPr lang="en-IN"/>
        </a:p>
      </dgm:t>
    </dgm:pt>
    <dgm:pt modelId="{FC252EF3-4B94-47E9-A194-1612D5A13E82}">
      <dgm:prSet/>
      <dgm:spPr/>
      <dgm:t>
        <a:bodyPr/>
        <a:lstStyle/>
        <a:p>
          <a:r>
            <a:rPr lang="en-US" b="1" dirty="0"/>
            <a:t>Ethical Review Board</a:t>
          </a:r>
          <a:r>
            <a:rPr lang="en-US" dirty="0"/>
            <a:t>: Quarterly assessments of AI decisions</a:t>
          </a:r>
          <a:endParaRPr lang="en-IN" dirty="0"/>
        </a:p>
      </dgm:t>
    </dgm:pt>
    <dgm:pt modelId="{3C3D2AAC-E0C1-49B0-AEA5-1AB12E7BEC21}" type="parTrans" cxnId="{0E373971-68F9-410E-ABE9-80B3C7C50743}">
      <dgm:prSet/>
      <dgm:spPr/>
      <dgm:t>
        <a:bodyPr/>
        <a:lstStyle/>
        <a:p>
          <a:endParaRPr lang="en-IN"/>
        </a:p>
      </dgm:t>
    </dgm:pt>
    <dgm:pt modelId="{A7782E67-14BB-4178-9088-0ECD4B120878}" type="sibTrans" cxnId="{0E373971-68F9-410E-ABE9-80B3C7C50743}">
      <dgm:prSet/>
      <dgm:spPr/>
      <dgm:t>
        <a:bodyPr/>
        <a:lstStyle/>
        <a:p>
          <a:endParaRPr lang="en-IN"/>
        </a:p>
      </dgm:t>
    </dgm:pt>
    <dgm:pt modelId="{33C36101-1CF6-4CE0-9409-01E1DE13A982}">
      <dgm:prSet/>
      <dgm:spPr/>
      <dgm:t>
        <a:bodyPr/>
        <a:lstStyle/>
        <a:p>
          <a:r>
            <a:rPr lang="en-US" b="1"/>
            <a:t>Customer Feedback</a:t>
          </a:r>
          <a:r>
            <a:rPr lang="en-US"/>
            <a:t>: Direct input mechanism for system improvements</a:t>
          </a:r>
          <a:endParaRPr lang="en-IN"/>
        </a:p>
      </dgm:t>
    </dgm:pt>
    <dgm:pt modelId="{C4DA40E7-8688-4B33-8899-1021B23A045F}" type="parTrans" cxnId="{250BE40B-99DA-48DE-A2FE-A909C692EA55}">
      <dgm:prSet/>
      <dgm:spPr/>
      <dgm:t>
        <a:bodyPr/>
        <a:lstStyle/>
        <a:p>
          <a:endParaRPr lang="en-IN"/>
        </a:p>
      </dgm:t>
    </dgm:pt>
    <dgm:pt modelId="{50A42869-3563-4636-B183-6BA0EDFCD42D}" type="sibTrans" cxnId="{250BE40B-99DA-48DE-A2FE-A909C692EA55}">
      <dgm:prSet/>
      <dgm:spPr/>
      <dgm:t>
        <a:bodyPr/>
        <a:lstStyle/>
        <a:p>
          <a:endParaRPr lang="en-IN"/>
        </a:p>
      </dgm:t>
    </dgm:pt>
    <dgm:pt modelId="{9FD1B4EF-F7E2-473B-9D99-BA9FB7FAEC2E}">
      <dgm:prSet/>
      <dgm:spPr/>
      <dgm:t>
        <a:bodyPr/>
        <a:lstStyle/>
        <a:p>
          <a:r>
            <a:rPr lang="en-US" b="1"/>
            <a:t>Regulatory Reporting</a:t>
          </a:r>
          <a:r>
            <a:rPr lang="en-US"/>
            <a:t>: Transparent compliance documentation</a:t>
          </a:r>
          <a:endParaRPr lang="en-IN"/>
        </a:p>
      </dgm:t>
    </dgm:pt>
    <dgm:pt modelId="{BE05B889-9B8B-4D3B-B374-57670821EC71}" type="parTrans" cxnId="{37F2F2AA-983A-49A7-890C-66DE565E043A}">
      <dgm:prSet/>
      <dgm:spPr/>
      <dgm:t>
        <a:bodyPr/>
        <a:lstStyle/>
        <a:p>
          <a:endParaRPr lang="en-IN"/>
        </a:p>
      </dgm:t>
    </dgm:pt>
    <dgm:pt modelId="{76878E84-EF45-48EA-85DF-521C38BF2F3D}" type="sibTrans" cxnId="{37F2F2AA-983A-49A7-890C-66DE565E043A}">
      <dgm:prSet/>
      <dgm:spPr/>
      <dgm:t>
        <a:bodyPr/>
        <a:lstStyle/>
        <a:p>
          <a:endParaRPr lang="en-IN"/>
        </a:p>
      </dgm:t>
    </dgm:pt>
    <dgm:pt modelId="{88DFA0AC-7BAE-4FDF-AAD6-A7C8E133FD65}" type="pres">
      <dgm:prSet presAssocID="{4B841697-5BDD-4ADD-8490-47D461D9F93A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DD6E708-48C5-4926-BB99-587C4E0212B1}" type="pres">
      <dgm:prSet presAssocID="{F3A6CB8F-7C0F-4442-BDB4-17A762414F4F}" presName="root" presStyleCnt="0"/>
      <dgm:spPr/>
    </dgm:pt>
    <dgm:pt modelId="{09087EFE-8FB8-443B-9B24-E73FCB50D424}" type="pres">
      <dgm:prSet presAssocID="{F3A6CB8F-7C0F-4442-BDB4-17A762414F4F}" presName="rootComposite" presStyleCnt="0"/>
      <dgm:spPr/>
    </dgm:pt>
    <dgm:pt modelId="{E707FBD2-4C01-4ACA-9A1B-F31F880E54F8}" type="pres">
      <dgm:prSet presAssocID="{F3A6CB8F-7C0F-4442-BDB4-17A762414F4F}" presName="rootText" presStyleLbl="node1" presStyleIdx="0" presStyleCnt="4"/>
      <dgm:spPr/>
    </dgm:pt>
    <dgm:pt modelId="{CD5AC78E-20B5-427E-A1CD-42C6CAD4739C}" type="pres">
      <dgm:prSet presAssocID="{F3A6CB8F-7C0F-4442-BDB4-17A762414F4F}" presName="rootConnector" presStyleLbl="node1" presStyleIdx="0" presStyleCnt="4"/>
      <dgm:spPr/>
    </dgm:pt>
    <dgm:pt modelId="{C823051F-57A6-4BD1-8E9A-516E6D9F705E}" type="pres">
      <dgm:prSet presAssocID="{F3A6CB8F-7C0F-4442-BDB4-17A762414F4F}" presName="childShape" presStyleCnt="0"/>
      <dgm:spPr/>
    </dgm:pt>
    <dgm:pt modelId="{2968CCC8-CBF3-4DD3-B091-30EFA09EE30D}" type="pres">
      <dgm:prSet presAssocID="{9DECE6F8-F02D-4C57-83AD-87AF1F279BF0}" presName="Name13" presStyleLbl="parChTrans1D2" presStyleIdx="0" presStyleCnt="16"/>
      <dgm:spPr/>
    </dgm:pt>
    <dgm:pt modelId="{62D978E4-ABFF-4CC0-9E59-C8DEF86D0369}" type="pres">
      <dgm:prSet presAssocID="{86998326-B8B6-44EF-941E-78A8D280F9E2}" presName="childText" presStyleLbl="bgAcc1" presStyleIdx="0" presStyleCnt="16">
        <dgm:presLayoutVars>
          <dgm:bulletEnabled val="1"/>
        </dgm:presLayoutVars>
      </dgm:prSet>
      <dgm:spPr/>
    </dgm:pt>
    <dgm:pt modelId="{CD406DAB-6E34-4670-B02B-B8FFE6E5CB64}" type="pres">
      <dgm:prSet presAssocID="{1C28BE54-FAA1-4378-BD87-40DA207DCC52}" presName="Name13" presStyleLbl="parChTrans1D2" presStyleIdx="1" presStyleCnt="16"/>
      <dgm:spPr/>
    </dgm:pt>
    <dgm:pt modelId="{8BC59825-A2DA-400B-9C45-B43CA3DA2BDB}" type="pres">
      <dgm:prSet presAssocID="{3D015B6B-82CC-4D73-965E-AD9542B55EDC}" presName="childText" presStyleLbl="bgAcc1" presStyleIdx="1" presStyleCnt="16">
        <dgm:presLayoutVars>
          <dgm:bulletEnabled val="1"/>
        </dgm:presLayoutVars>
      </dgm:prSet>
      <dgm:spPr/>
    </dgm:pt>
    <dgm:pt modelId="{6BE242E1-0356-4DC6-A371-CEBBD436F01A}" type="pres">
      <dgm:prSet presAssocID="{3A698B03-380B-4CC9-891A-74E498FD622C}" presName="Name13" presStyleLbl="parChTrans1D2" presStyleIdx="2" presStyleCnt="16"/>
      <dgm:spPr/>
    </dgm:pt>
    <dgm:pt modelId="{F83A44EB-C467-4D4B-87FC-58E1261409E4}" type="pres">
      <dgm:prSet presAssocID="{777C90F3-4BA1-4DC7-BC41-6BDDC6C59709}" presName="childText" presStyleLbl="bgAcc1" presStyleIdx="2" presStyleCnt="16">
        <dgm:presLayoutVars>
          <dgm:bulletEnabled val="1"/>
        </dgm:presLayoutVars>
      </dgm:prSet>
      <dgm:spPr/>
    </dgm:pt>
    <dgm:pt modelId="{1A64BDBC-68BF-4D99-B99A-9B4FA1096245}" type="pres">
      <dgm:prSet presAssocID="{1693BC76-3D65-4383-AA5A-BCBC83686052}" presName="Name13" presStyleLbl="parChTrans1D2" presStyleIdx="3" presStyleCnt="16"/>
      <dgm:spPr/>
    </dgm:pt>
    <dgm:pt modelId="{5E2C515A-C027-41D1-8358-142D09756EE7}" type="pres">
      <dgm:prSet presAssocID="{0232238C-AFB9-4525-AF80-F074CA7AF294}" presName="childText" presStyleLbl="bgAcc1" presStyleIdx="3" presStyleCnt="16">
        <dgm:presLayoutVars>
          <dgm:bulletEnabled val="1"/>
        </dgm:presLayoutVars>
      </dgm:prSet>
      <dgm:spPr/>
    </dgm:pt>
    <dgm:pt modelId="{68364DCC-396D-425F-98AA-50E170D3BBCF}" type="pres">
      <dgm:prSet presAssocID="{64ABEDA5-B73D-4D86-A335-ADFD4EFDD058}" presName="root" presStyleCnt="0"/>
      <dgm:spPr/>
    </dgm:pt>
    <dgm:pt modelId="{EA439F12-8F58-4B43-9ED6-CAE74D823434}" type="pres">
      <dgm:prSet presAssocID="{64ABEDA5-B73D-4D86-A335-ADFD4EFDD058}" presName="rootComposite" presStyleCnt="0"/>
      <dgm:spPr/>
    </dgm:pt>
    <dgm:pt modelId="{93DB8A59-2322-4C70-A99D-C74C92EEAAD7}" type="pres">
      <dgm:prSet presAssocID="{64ABEDA5-B73D-4D86-A335-ADFD4EFDD058}" presName="rootText" presStyleLbl="node1" presStyleIdx="1" presStyleCnt="4"/>
      <dgm:spPr/>
    </dgm:pt>
    <dgm:pt modelId="{9013C3BF-F49E-4B36-9331-06BBB7EF11DB}" type="pres">
      <dgm:prSet presAssocID="{64ABEDA5-B73D-4D86-A335-ADFD4EFDD058}" presName="rootConnector" presStyleLbl="node1" presStyleIdx="1" presStyleCnt="4"/>
      <dgm:spPr/>
    </dgm:pt>
    <dgm:pt modelId="{FD43E986-8408-4BE0-8A10-E2432AE02BBE}" type="pres">
      <dgm:prSet presAssocID="{64ABEDA5-B73D-4D86-A335-ADFD4EFDD058}" presName="childShape" presStyleCnt="0"/>
      <dgm:spPr/>
    </dgm:pt>
    <dgm:pt modelId="{599D73CB-C141-46AE-9E43-D92811E579FE}" type="pres">
      <dgm:prSet presAssocID="{B5D84807-AD57-485F-885D-27D3D25F85C6}" presName="Name13" presStyleLbl="parChTrans1D2" presStyleIdx="4" presStyleCnt="16"/>
      <dgm:spPr/>
    </dgm:pt>
    <dgm:pt modelId="{67618185-1F12-4E25-B7BC-64C6C025E026}" type="pres">
      <dgm:prSet presAssocID="{29DC86D8-019F-4EC2-A5CB-797792737B5E}" presName="childText" presStyleLbl="bgAcc1" presStyleIdx="4" presStyleCnt="16">
        <dgm:presLayoutVars>
          <dgm:bulletEnabled val="1"/>
        </dgm:presLayoutVars>
      </dgm:prSet>
      <dgm:spPr/>
    </dgm:pt>
    <dgm:pt modelId="{078B97CB-FD3B-4CF6-A2A2-0C7E335BDB68}" type="pres">
      <dgm:prSet presAssocID="{936E79F5-1F74-4773-8868-43DACEA1EE0C}" presName="Name13" presStyleLbl="parChTrans1D2" presStyleIdx="5" presStyleCnt="16"/>
      <dgm:spPr/>
    </dgm:pt>
    <dgm:pt modelId="{B784279C-3DF3-4DAE-8E48-B29879F14E4B}" type="pres">
      <dgm:prSet presAssocID="{3FD913DD-437B-41B0-B7A0-92ED721BF73D}" presName="childText" presStyleLbl="bgAcc1" presStyleIdx="5" presStyleCnt="16">
        <dgm:presLayoutVars>
          <dgm:bulletEnabled val="1"/>
        </dgm:presLayoutVars>
      </dgm:prSet>
      <dgm:spPr/>
    </dgm:pt>
    <dgm:pt modelId="{D1383BE7-F791-42D9-82A8-37D668554278}" type="pres">
      <dgm:prSet presAssocID="{3A468101-29DF-424E-9273-F9EF5BEFF12F}" presName="Name13" presStyleLbl="parChTrans1D2" presStyleIdx="6" presStyleCnt="16"/>
      <dgm:spPr/>
    </dgm:pt>
    <dgm:pt modelId="{B12C8E9B-FEE4-4990-8B4E-EFC93431BF9B}" type="pres">
      <dgm:prSet presAssocID="{8B67C539-D1AF-4884-A45A-C50216796023}" presName="childText" presStyleLbl="bgAcc1" presStyleIdx="6" presStyleCnt="16">
        <dgm:presLayoutVars>
          <dgm:bulletEnabled val="1"/>
        </dgm:presLayoutVars>
      </dgm:prSet>
      <dgm:spPr/>
    </dgm:pt>
    <dgm:pt modelId="{D427AE68-0E44-4983-BAA3-B03923B38F4F}" type="pres">
      <dgm:prSet presAssocID="{86C1561C-4DF2-496D-9A11-F9692B04D189}" presName="Name13" presStyleLbl="parChTrans1D2" presStyleIdx="7" presStyleCnt="16"/>
      <dgm:spPr/>
    </dgm:pt>
    <dgm:pt modelId="{7279B15A-D909-4900-90C8-E6E3EC103535}" type="pres">
      <dgm:prSet presAssocID="{D27D4666-C9D1-4D26-8FB2-C20E04CC92D4}" presName="childText" presStyleLbl="bgAcc1" presStyleIdx="7" presStyleCnt="16">
        <dgm:presLayoutVars>
          <dgm:bulletEnabled val="1"/>
        </dgm:presLayoutVars>
      </dgm:prSet>
      <dgm:spPr/>
    </dgm:pt>
    <dgm:pt modelId="{29B31EFA-5ADF-4023-8E2E-4C1DB06CC7E5}" type="pres">
      <dgm:prSet presAssocID="{18E3D511-6781-4BCA-B39F-E97B87D3A1E6}" presName="root" presStyleCnt="0"/>
      <dgm:spPr/>
    </dgm:pt>
    <dgm:pt modelId="{CDC91905-6907-499E-AF61-187E8C1463B5}" type="pres">
      <dgm:prSet presAssocID="{18E3D511-6781-4BCA-B39F-E97B87D3A1E6}" presName="rootComposite" presStyleCnt="0"/>
      <dgm:spPr/>
    </dgm:pt>
    <dgm:pt modelId="{0AC7762D-88CF-4E92-873D-F0DC9A4A4535}" type="pres">
      <dgm:prSet presAssocID="{18E3D511-6781-4BCA-B39F-E97B87D3A1E6}" presName="rootText" presStyleLbl="node1" presStyleIdx="2" presStyleCnt="4"/>
      <dgm:spPr/>
    </dgm:pt>
    <dgm:pt modelId="{19F49BF5-2C1F-4FD1-91EB-E3BCAE0C8F50}" type="pres">
      <dgm:prSet presAssocID="{18E3D511-6781-4BCA-B39F-E97B87D3A1E6}" presName="rootConnector" presStyleLbl="node1" presStyleIdx="2" presStyleCnt="4"/>
      <dgm:spPr/>
    </dgm:pt>
    <dgm:pt modelId="{F30EAC5E-1967-48CF-95BF-EFEC11CBE6C0}" type="pres">
      <dgm:prSet presAssocID="{18E3D511-6781-4BCA-B39F-E97B87D3A1E6}" presName="childShape" presStyleCnt="0"/>
      <dgm:spPr/>
    </dgm:pt>
    <dgm:pt modelId="{379C59DE-3592-4230-8C04-CCDB9D2B8B29}" type="pres">
      <dgm:prSet presAssocID="{A3A20858-9507-49A6-9BB3-D811FDA46D3E}" presName="Name13" presStyleLbl="parChTrans1D2" presStyleIdx="8" presStyleCnt="16"/>
      <dgm:spPr/>
    </dgm:pt>
    <dgm:pt modelId="{3CB9E2F5-2B6C-4AD9-A833-0BCCDAD9D6B5}" type="pres">
      <dgm:prSet presAssocID="{F34431D5-FCC9-438E-A004-E6F5C842F343}" presName="childText" presStyleLbl="bgAcc1" presStyleIdx="8" presStyleCnt="16">
        <dgm:presLayoutVars>
          <dgm:bulletEnabled val="1"/>
        </dgm:presLayoutVars>
      </dgm:prSet>
      <dgm:spPr/>
    </dgm:pt>
    <dgm:pt modelId="{ED046CEB-65E7-456D-90AB-D4D692A70FD1}" type="pres">
      <dgm:prSet presAssocID="{838B0E99-835E-4596-B1CA-42D0895A6131}" presName="Name13" presStyleLbl="parChTrans1D2" presStyleIdx="9" presStyleCnt="16"/>
      <dgm:spPr/>
    </dgm:pt>
    <dgm:pt modelId="{66D38446-43EC-4216-8838-99D577B9B716}" type="pres">
      <dgm:prSet presAssocID="{8263934C-AA1E-4248-BFCA-147C6534C1F5}" presName="childText" presStyleLbl="bgAcc1" presStyleIdx="9" presStyleCnt="16">
        <dgm:presLayoutVars>
          <dgm:bulletEnabled val="1"/>
        </dgm:presLayoutVars>
      </dgm:prSet>
      <dgm:spPr/>
    </dgm:pt>
    <dgm:pt modelId="{EDA393C4-E064-4C94-9101-96FFAED1122E}" type="pres">
      <dgm:prSet presAssocID="{278E5D71-6284-45F8-95E3-68451388371D}" presName="Name13" presStyleLbl="parChTrans1D2" presStyleIdx="10" presStyleCnt="16"/>
      <dgm:spPr/>
    </dgm:pt>
    <dgm:pt modelId="{6877FF9F-62FF-4F74-A292-BAE457D72FE8}" type="pres">
      <dgm:prSet presAssocID="{DADEC1C3-5B8F-4362-97C2-0AB7C71EE752}" presName="childText" presStyleLbl="bgAcc1" presStyleIdx="10" presStyleCnt="16">
        <dgm:presLayoutVars>
          <dgm:bulletEnabled val="1"/>
        </dgm:presLayoutVars>
      </dgm:prSet>
      <dgm:spPr/>
    </dgm:pt>
    <dgm:pt modelId="{9B22941F-BC16-43DB-A73F-41419372034A}" type="pres">
      <dgm:prSet presAssocID="{2EACE9D3-1E77-4C65-BCF0-3EA38370BFDE}" presName="Name13" presStyleLbl="parChTrans1D2" presStyleIdx="11" presStyleCnt="16"/>
      <dgm:spPr/>
    </dgm:pt>
    <dgm:pt modelId="{E746130A-B106-4EAD-AC13-34533F1185B6}" type="pres">
      <dgm:prSet presAssocID="{989696E0-D5E9-4E72-A726-C9D0C62BC645}" presName="childText" presStyleLbl="bgAcc1" presStyleIdx="11" presStyleCnt="16">
        <dgm:presLayoutVars>
          <dgm:bulletEnabled val="1"/>
        </dgm:presLayoutVars>
      </dgm:prSet>
      <dgm:spPr/>
    </dgm:pt>
    <dgm:pt modelId="{38CA5926-E644-4B66-A74A-255639A510EC}" type="pres">
      <dgm:prSet presAssocID="{0E0C3654-B279-4B9A-A082-01D47F63E651}" presName="root" presStyleCnt="0"/>
      <dgm:spPr/>
    </dgm:pt>
    <dgm:pt modelId="{5C69D9A2-61EE-4FBF-ACE0-A0BA8F9E65DB}" type="pres">
      <dgm:prSet presAssocID="{0E0C3654-B279-4B9A-A082-01D47F63E651}" presName="rootComposite" presStyleCnt="0"/>
      <dgm:spPr/>
    </dgm:pt>
    <dgm:pt modelId="{11C108E4-A78E-4E02-B763-ED6918B7D010}" type="pres">
      <dgm:prSet presAssocID="{0E0C3654-B279-4B9A-A082-01D47F63E651}" presName="rootText" presStyleLbl="node1" presStyleIdx="3" presStyleCnt="4"/>
      <dgm:spPr/>
    </dgm:pt>
    <dgm:pt modelId="{A346FDC6-C78D-4DF4-A7BD-BD49A8477DCD}" type="pres">
      <dgm:prSet presAssocID="{0E0C3654-B279-4B9A-A082-01D47F63E651}" presName="rootConnector" presStyleLbl="node1" presStyleIdx="3" presStyleCnt="4"/>
      <dgm:spPr/>
    </dgm:pt>
    <dgm:pt modelId="{7C5D63CA-4840-4419-B106-C37F3FA35A3E}" type="pres">
      <dgm:prSet presAssocID="{0E0C3654-B279-4B9A-A082-01D47F63E651}" presName="childShape" presStyleCnt="0"/>
      <dgm:spPr/>
    </dgm:pt>
    <dgm:pt modelId="{E535DFDF-9B68-45F7-B6B6-76A402C9AFA3}" type="pres">
      <dgm:prSet presAssocID="{35B67EA4-2668-4E76-A14E-938864652710}" presName="Name13" presStyleLbl="parChTrans1D2" presStyleIdx="12" presStyleCnt="16"/>
      <dgm:spPr/>
    </dgm:pt>
    <dgm:pt modelId="{4D0C5F07-8F72-4B9A-8B0E-015DD13BC051}" type="pres">
      <dgm:prSet presAssocID="{4C75FB3D-CDA3-4C5C-9870-A0415D8C4ED1}" presName="childText" presStyleLbl="bgAcc1" presStyleIdx="12" presStyleCnt="16">
        <dgm:presLayoutVars>
          <dgm:bulletEnabled val="1"/>
        </dgm:presLayoutVars>
      </dgm:prSet>
      <dgm:spPr/>
    </dgm:pt>
    <dgm:pt modelId="{2BDEE37B-96A6-4B52-8D92-B0DAE01BF33F}" type="pres">
      <dgm:prSet presAssocID="{3C3D2AAC-E0C1-49B0-AEA5-1AB12E7BEC21}" presName="Name13" presStyleLbl="parChTrans1D2" presStyleIdx="13" presStyleCnt="16"/>
      <dgm:spPr/>
    </dgm:pt>
    <dgm:pt modelId="{47436A29-B356-4463-A59E-51B3DACEF49D}" type="pres">
      <dgm:prSet presAssocID="{FC252EF3-4B94-47E9-A194-1612D5A13E82}" presName="childText" presStyleLbl="bgAcc1" presStyleIdx="13" presStyleCnt="16">
        <dgm:presLayoutVars>
          <dgm:bulletEnabled val="1"/>
        </dgm:presLayoutVars>
      </dgm:prSet>
      <dgm:spPr/>
    </dgm:pt>
    <dgm:pt modelId="{8FFDCA1F-13CB-4B47-98BD-EE34EFD82697}" type="pres">
      <dgm:prSet presAssocID="{C4DA40E7-8688-4B33-8899-1021B23A045F}" presName="Name13" presStyleLbl="parChTrans1D2" presStyleIdx="14" presStyleCnt="16"/>
      <dgm:spPr/>
    </dgm:pt>
    <dgm:pt modelId="{F6F0B27C-1F73-4B73-A13B-EA21FA6D7937}" type="pres">
      <dgm:prSet presAssocID="{33C36101-1CF6-4CE0-9409-01E1DE13A982}" presName="childText" presStyleLbl="bgAcc1" presStyleIdx="14" presStyleCnt="16">
        <dgm:presLayoutVars>
          <dgm:bulletEnabled val="1"/>
        </dgm:presLayoutVars>
      </dgm:prSet>
      <dgm:spPr/>
    </dgm:pt>
    <dgm:pt modelId="{0BC9EA91-4BAC-40C0-8A85-0D3D8337628E}" type="pres">
      <dgm:prSet presAssocID="{BE05B889-9B8B-4D3B-B374-57670821EC71}" presName="Name13" presStyleLbl="parChTrans1D2" presStyleIdx="15" presStyleCnt="16"/>
      <dgm:spPr/>
    </dgm:pt>
    <dgm:pt modelId="{3AD1C974-3463-48AD-B78D-869847F6242D}" type="pres">
      <dgm:prSet presAssocID="{9FD1B4EF-F7E2-473B-9D99-BA9FB7FAEC2E}" presName="childText" presStyleLbl="bgAcc1" presStyleIdx="15" presStyleCnt="16">
        <dgm:presLayoutVars>
          <dgm:bulletEnabled val="1"/>
        </dgm:presLayoutVars>
      </dgm:prSet>
      <dgm:spPr/>
    </dgm:pt>
  </dgm:ptLst>
  <dgm:cxnLst>
    <dgm:cxn modelId="{C8CA3100-E445-4C28-8E42-8E5CC43F9EEE}" srcId="{0E0C3654-B279-4B9A-A082-01D47F63E651}" destId="{4C75FB3D-CDA3-4C5C-9870-A0415D8C4ED1}" srcOrd="0" destOrd="0" parTransId="{35B67EA4-2668-4E76-A14E-938864652710}" sibTransId="{39D53EE9-A56A-4B57-BC9E-3F8F29E94395}"/>
    <dgm:cxn modelId="{120ABD04-AA81-43F4-80EB-29C72C3299D1}" srcId="{F3A6CB8F-7C0F-4442-BDB4-17A762414F4F}" destId="{0232238C-AFB9-4525-AF80-F074CA7AF294}" srcOrd="3" destOrd="0" parTransId="{1693BC76-3D65-4383-AA5A-BCBC83686052}" sibTransId="{C6654AFE-37B5-400C-ACB4-C880305D86F0}"/>
    <dgm:cxn modelId="{D119C709-F5E6-46FC-9D0E-DEE060D43186}" type="presOf" srcId="{18E3D511-6781-4BCA-B39F-E97B87D3A1E6}" destId="{19F49BF5-2C1F-4FD1-91EB-E3BCAE0C8F50}" srcOrd="1" destOrd="0" presId="urn:microsoft.com/office/officeart/2005/8/layout/hierarchy3"/>
    <dgm:cxn modelId="{AC95590B-530A-451C-B690-D614D3DEBADA}" type="presOf" srcId="{F3A6CB8F-7C0F-4442-BDB4-17A762414F4F}" destId="{CD5AC78E-20B5-427E-A1CD-42C6CAD4739C}" srcOrd="1" destOrd="0" presId="urn:microsoft.com/office/officeart/2005/8/layout/hierarchy3"/>
    <dgm:cxn modelId="{27347A0B-CB80-4950-8103-C9C245C58D99}" srcId="{F3A6CB8F-7C0F-4442-BDB4-17A762414F4F}" destId="{777C90F3-4BA1-4DC7-BC41-6BDDC6C59709}" srcOrd="2" destOrd="0" parTransId="{3A698B03-380B-4CC9-891A-74E498FD622C}" sibTransId="{44D9A061-40A9-4144-A9AC-D7850373BC45}"/>
    <dgm:cxn modelId="{250BE40B-99DA-48DE-A2FE-A909C692EA55}" srcId="{0E0C3654-B279-4B9A-A082-01D47F63E651}" destId="{33C36101-1CF6-4CE0-9409-01E1DE13A982}" srcOrd="2" destOrd="0" parTransId="{C4DA40E7-8688-4B33-8899-1021B23A045F}" sibTransId="{50A42869-3563-4636-B183-6BA0EDFCD42D}"/>
    <dgm:cxn modelId="{74E57810-E0EA-4F46-A78E-449B6D122A77}" type="presOf" srcId="{F3A6CB8F-7C0F-4442-BDB4-17A762414F4F}" destId="{E707FBD2-4C01-4ACA-9A1B-F31F880E54F8}" srcOrd="0" destOrd="0" presId="urn:microsoft.com/office/officeart/2005/8/layout/hierarchy3"/>
    <dgm:cxn modelId="{10078811-CEB3-4EE3-920C-4C66B34966FB}" srcId="{18E3D511-6781-4BCA-B39F-E97B87D3A1E6}" destId="{8263934C-AA1E-4248-BFCA-147C6534C1F5}" srcOrd="1" destOrd="0" parTransId="{838B0E99-835E-4596-B1CA-42D0895A6131}" sibTransId="{B115C17E-B55A-4ACD-A602-D0B43783314F}"/>
    <dgm:cxn modelId="{09B6D811-9AFB-4C1E-A864-1AD1AE9EBCB1}" type="presOf" srcId="{777C90F3-4BA1-4DC7-BC41-6BDDC6C59709}" destId="{F83A44EB-C467-4D4B-87FC-58E1261409E4}" srcOrd="0" destOrd="0" presId="urn:microsoft.com/office/officeart/2005/8/layout/hierarchy3"/>
    <dgm:cxn modelId="{4C0E0313-4445-4D2B-AE04-28CFEF34CE3C}" type="presOf" srcId="{0E0C3654-B279-4B9A-A082-01D47F63E651}" destId="{A346FDC6-C78D-4DF4-A7BD-BD49A8477DCD}" srcOrd="1" destOrd="0" presId="urn:microsoft.com/office/officeart/2005/8/layout/hierarchy3"/>
    <dgm:cxn modelId="{BDD59C15-5FE7-472B-AF47-E6F074838588}" type="presOf" srcId="{8B67C539-D1AF-4884-A45A-C50216796023}" destId="{B12C8E9B-FEE4-4990-8B4E-EFC93431BF9B}" srcOrd="0" destOrd="0" presId="urn:microsoft.com/office/officeart/2005/8/layout/hierarchy3"/>
    <dgm:cxn modelId="{81304419-BA74-4379-9DAF-0A256D8AFAA3}" srcId="{64ABEDA5-B73D-4D86-A335-ADFD4EFDD058}" destId="{8B67C539-D1AF-4884-A45A-C50216796023}" srcOrd="2" destOrd="0" parTransId="{3A468101-29DF-424E-9273-F9EF5BEFF12F}" sibTransId="{4712CF3D-133D-4BAD-A659-AE064092098F}"/>
    <dgm:cxn modelId="{BBFB0F1F-ED88-466F-BAE1-3C09A01958A1}" type="presOf" srcId="{64ABEDA5-B73D-4D86-A335-ADFD4EFDD058}" destId="{93DB8A59-2322-4C70-A99D-C74C92EEAAD7}" srcOrd="0" destOrd="0" presId="urn:microsoft.com/office/officeart/2005/8/layout/hierarchy3"/>
    <dgm:cxn modelId="{973F5521-F1E7-4F2E-908F-9E80C1AE2112}" type="presOf" srcId="{3A698B03-380B-4CC9-891A-74E498FD622C}" destId="{6BE242E1-0356-4DC6-A371-CEBBD436F01A}" srcOrd="0" destOrd="0" presId="urn:microsoft.com/office/officeart/2005/8/layout/hierarchy3"/>
    <dgm:cxn modelId="{D26C7E22-5D2F-4CFD-A9E6-66362E35EAC4}" srcId="{4B841697-5BDD-4ADD-8490-47D461D9F93A}" destId="{F3A6CB8F-7C0F-4442-BDB4-17A762414F4F}" srcOrd="0" destOrd="0" parTransId="{E9C882E1-A7BB-450C-9757-FB44372727C3}" sibTransId="{24707D31-C0E4-4F6B-AA6F-4476DB8F50FF}"/>
    <dgm:cxn modelId="{591F0526-7728-4269-ACC4-FFF484209581}" type="presOf" srcId="{9DECE6F8-F02D-4C57-83AD-87AF1F279BF0}" destId="{2968CCC8-CBF3-4DD3-B091-30EFA09EE30D}" srcOrd="0" destOrd="0" presId="urn:microsoft.com/office/officeart/2005/8/layout/hierarchy3"/>
    <dgm:cxn modelId="{7CE29127-8E4B-4187-8618-BA0BE33ADFFD}" srcId="{18E3D511-6781-4BCA-B39F-E97B87D3A1E6}" destId="{989696E0-D5E9-4E72-A726-C9D0C62BC645}" srcOrd="3" destOrd="0" parTransId="{2EACE9D3-1E77-4C65-BCF0-3EA38370BFDE}" sibTransId="{93B425DF-7345-4CFA-B1F5-50A78261C791}"/>
    <dgm:cxn modelId="{6FB4082E-CE76-47D4-921D-4EBF2672B616}" type="presOf" srcId="{A3A20858-9507-49A6-9BB3-D811FDA46D3E}" destId="{379C59DE-3592-4230-8C04-CCDB9D2B8B29}" srcOrd="0" destOrd="0" presId="urn:microsoft.com/office/officeart/2005/8/layout/hierarchy3"/>
    <dgm:cxn modelId="{C0EC5D30-6773-42B2-9E8E-4AF68206583A}" type="presOf" srcId="{BE05B889-9B8B-4D3B-B374-57670821EC71}" destId="{0BC9EA91-4BAC-40C0-8A85-0D3D8337628E}" srcOrd="0" destOrd="0" presId="urn:microsoft.com/office/officeart/2005/8/layout/hierarchy3"/>
    <dgm:cxn modelId="{A578955C-84FE-41D5-B1D6-31B1CB41F57C}" type="presOf" srcId="{35B67EA4-2668-4E76-A14E-938864652710}" destId="{E535DFDF-9B68-45F7-B6B6-76A402C9AFA3}" srcOrd="0" destOrd="0" presId="urn:microsoft.com/office/officeart/2005/8/layout/hierarchy3"/>
    <dgm:cxn modelId="{1944915D-06AC-4188-9640-21E0BEC9D7AE}" srcId="{4B841697-5BDD-4ADD-8490-47D461D9F93A}" destId="{18E3D511-6781-4BCA-B39F-E97B87D3A1E6}" srcOrd="2" destOrd="0" parTransId="{45222C1E-ABED-41C0-BC1A-64AA847BD203}" sibTransId="{0178E722-AF0A-4378-BF5E-203DDE3F5402}"/>
    <dgm:cxn modelId="{0FE1D35E-6E83-484D-B145-ED393819A1E0}" type="presOf" srcId="{3D015B6B-82CC-4D73-965E-AD9542B55EDC}" destId="{8BC59825-A2DA-400B-9C45-B43CA3DA2BDB}" srcOrd="0" destOrd="0" presId="urn:microsoft.com/office/officeart/2005/8/layout/hierarchy3"/>
    <dgm:cxn modelId="{3FF4C362-6121-4EC6-81F2-93807D2FECA9}" type="presOf" srcId="{FC252EF3-4B94-47E9-A194-1612D5A13E82}" destId="{47436A29-B356-4463-A59E-51B3DACEF49D}" srcOrd="0" destOrd="0" presId="urn:microsoft.com/office/officeart/2005/8/layout/hierarchy3"/>
    <dgm:cxn modelId="{2E70FA62-12CA-488A-9DA5-A5636BD8AE8D}" srcId="{18E3D511-6781-4BCA-B39F-E97B87D3A1E6}" destId="{F34431D5-FCC9-438E-A004-E6F5C842F343}" srcOrd="0" destOrd="0" parTransId="{A3A20858-9507-49A6-9BB3-D811FDA46D3E}" sibTransId="{ED412364-21D0-4EAA-94C5-A3BDB364181E}"/>
    <dgm:cxn modelId="{E4258844-9FF0-4573-950A-B30FC7AD7691}" type="presOf" srcId="{0232238C-AFB9-4525-AF80-F074CA7AF294}" destId="{5E2C515A-C027-41D1-8358-142D09756EE7}" srcOrd="0" destOrd="0" presId="urn:microsoft.com/office/officeart/2005/8/layout/hierarchy3"/>
    <dgm:cxn modelId="{E4F4AF44-E490-49DD-8BD3-7B4AA0101A99}" srcId="{18E3D511-6781-4BCA-B39F-E97B87D3A1E6}" destId="{DADEC1C3-5B8F-4362-97C2-0AB7C71EE752}" srcOrd="2" destOrd="0" parTransId="{278E5D71-6284-45F8-95E3-68451388371D}" sibTransId="{B3C4EEBD-23B3-46AA-AF24-322A5DD5CC6B}"/>
    <dgm:cxn modelId="{F0838F47-022F-45B8-A095-55C75E54B46D}" type="presOf" srcId="{33C36101-1CF6-4CE0-9409-01E1DE13A982}" destId="{F6F0B27C-1F73-4B73-A13B-EA21FA6D7937}" srcOrd="0" destOrd="0" presId="urn:microsoft.com/office/officeart/2005/8/layout/hierarchy3"/>
    <dgm:cxn modelId="{575BDD4A-8B42-4EB9-97EC-C0201F702C58}" type="presOf" srcId="{936E79F5-1F74-4773-8868-43DACEA1EE0C}" destId="{078B97CB-FD3B-4CF6-A2A2-0C7E335BDB68}" srcOrd="0" destOrd="0" presId="urn:microsoft.com/office/officeart/2005/8/layout/hierarchy3"/>
    <dgm:cxn modelId="{1C22FD4C-9354-4B14-A1F1-ABA861DAE7E2}" srcId="{64ABEDA5-B73D-4D86-A335-ADFD4EFDD058}" destId="{3FD913DD-437B-41B0-B7A0-92ED721BF73D}" srcOrd="1" destOrd="0" parTransId="{936E79F5-1F74-4773-8868-43DACEA1EE0C}" sibTransId="{6676A73F-F572-4532-A004-9B39D65B75DA}"/>
    <dgm:cxn modelId="{57CE5D4D-9C97-449D-9128-4A87F888AA69}" type="presOf" srcId="{B5D84807-AD57-485F-885D-27D3D25F85C6}" destId="{599D73CB-C141-46AE-9E43-D92811E579FE}" srcOrd="0" destOrd="0" presId="urn:microsoft.com/office/officeart/2005/8/layout/hierarchy3"/>
    <dgm:cxn modelId="{3FB33A6E-38DF-4AF7-99C2-0A6F31F4CE7E}" srcId="{F3A6CB8F-7C0F-4442-BDB4-17A762414F4F}" destId="{3D015B6B-82CC-4D73-965E-AD9542B55EDC}" srcOrd="1" destOrd="0" parTransId="{1C28BE54-FAA1-4378-BD87-40DA207DCC52}" sibTransId="{AC5B2E56-E2F9-4A1A-8796-AD49B701971E}"/>
    <dgm:cxn modelId="{160E446F-6BA8-4F98-852F-6B3C049C50D8}" srcId="{64ABEDA5-B73D-4D86-A335-ADFD4EFDD058}" destId="{D27D4666-C9D1-4D26-8FB2-C20E04CC92D4}" srcOrd="3" destOrd="0" parTransId="{86C1561C-4DF2-496D-9A11-F9692B04D189}" sibTransId="{76FF09DB-74DE-4140-A14C-CD54335B6F66}"/>
    <dgm:cxn modelId="{0E373971-68F9-410E-ABE9-80B3C7C50743}" srcId="{0E0C3654-B279-4B9A-A082-01D47F63E651}" destId="{FC252EF3-4B94-47E9-A194-1612D5A13E82}" srcOrd="1" destOrd="0" parTransId="{3C3D2AAC-E0C1-49B0-AEA5-1AB12E7BEC21}" sibTransId="{A7782E67-14BB-4178-9088-0ECD4B120878}"/>
    <dgm:cxn modelId="{053A1754-3580-4D0A-874F-895EE437F52B}" type="presOf" srcId="{9FD1B4EF-F7E2-473B-9D99-BA9FB7FAEC2E}" destId="{3AD1C974-3463-48AD-B78D-869847F6242D}" srcOrd="0" destOrd="0" presId="urn:microsoft.com/office/officeart/2005/8/layout/hierarchy3"/>
    <dgm:cxn modelId="{322A4374-7553-4A32-9C64-71222B51504A}" type="presOf" srcId="{64ABEDA5-B73D-4D86-A335-ADFD4EFDD058}" destId="{9013C3BF-F49E-4B36-9331-06BBB7EF11DB}" srcOrd="1" destOrd="0" presId="urn:microsoft.com/office/officeart/2005/8/layout/hierarchy3"/>
    <dgm:cxn modelId="{6AF91557-B260-4A32-849B-7064E35C184E}" type="presOf" srcId="{989696E0-D5E9-4E72-A726-C9D0C62BC645}" destId="{E746130A-B106-4EAD-AC13-34533F1185B6}" srcOrd="0" destOrd="0" presId="urn:microsoft.com/office/officeart/2005/8/layout/hierarchy3"/>
    <dgm:cxn modelId="{AB4D1957-D61F-4036-9F62-CFAE0EFD9AD4}" srcId="{F3A6CB8F-7C0F-4442-BDB4-17A762414F4F}" destId="{86998326-B8B6-44EF-941E-78A8D280F9E2}" srcOrd="0" destOrd="0" parTransId="{9DECE6F8-F02D-4C57-83AD-87AF1F279BF0}" sibTransId="{FFD3B6E4-5901-4904-8D49-CAAF46B3BDCA}"/>
    <dgm:cxn modelId="{D477BD5A-D59D-4979-AA05-1588D0B25550}" type="presOf" srcId="{86998326-B8B6-44EF-941E-78A8D280F9E2}" destId="{62D978E4-ABFF-4CC0-9E59-C8DEF86D0369}" srcOrd="0" destOrd="0" presId="urn:microsoft.com/office/officeart/2005/8/layout/hierarchy3"/>
    <dgm:cxn modelId="{193B3B7B-F457-4C54-8B83-3941CA070675}" srcId="{4B841697-5BDD-4ADD-8490-47D461D9F93A}" destId="{0E0C3654-B279-4B9A-A082-01D47F63E651}" srcOrd="3" destOrd="0" parTransId="{C882A13E-7536-4C5B-BB88-1CC584801690}" sibTransId="{9AB65A75-19CA-4C9D-A3FD-C6935D98BA4F}"/>
    <dgm:cxn modelId="{5AABD37D-6233-4266-A883-00F76B02DF23}" type="presOf" srcId="{D27D4666-C9D1-4D26-8FB2-C20E04CC92D4}" destId="{7279B15A-D909-4900-90C8-E6E3EC103535}" srcOrd="0" destOrd="0" presId="urn:microsoft.com/office/officeart/2005/8/layout/hierarchy3"/>
    <dgm:cxn modelId="{AC0BC880-5EBC-434A-8DDB-67B9D48B32B7}" type="presOf" srcId="{4B841697-5BDD-4ADD-8490-47D461D9F93A}" destId="{88DFA0AC-7BAE-4FDF-AAD6-A7C8E133FD65}" srcOrd="0" destOrd="0" presId="urn:microsoft.com/office/officeart/2005/8/layout/hierarchy3"/>
    <dgm:cxn modelId="{1D8B7487-D555-408A-B251-C965E7348258}" srcId="{4B841697-5BDD-4ADD-8490-47D461D9F93A}" destId="{64ABEDA5-B73D-4D86-A335-ADFD4EFDD058}" srcOrd="1" destOrd="0" parTransId="{FF1F0876-7A0D-4F69-9442-148DB25F149A}" sibTransId="{CB17C4FB-0886-4ACA-9B05-940F27CAA635}"/>
    <dgm:cxn modelId="{D68E6F88-D180-43DF-952A-CC30542535F3}" type="presOf" srcId="{1693BC76-3D65-4383-AA5A-BCBC83686052}" destId="{1A64BDBC-68BF-4D99-B99A-9B4FA1096245}" srcOrd="0" destOrd="0" presId="urn:microsoft.com/office/officeart/2005/8/layout/hierarchy3"/>
    <dgm:cxn modelId="{785F8997-CC31-42B7-BD2C-9738CA235710}" type="presOf" srcId="{838B0E99-835E-4596-B1CA-42D0895A6131}" destId="{ED046CEB-65E7-456D-90AB-D4D692A70FD1}" srcOrd="0" destOrd="0" presId="urn:microsoft.com/office/officeart/2005/8/layout/hierarchy3"/>
    <dgm:cxn modelId="{B8AE8C9D-C69B-4D66-86A3-785EC1B8DB89}" type="presOf" srcId="{4C75FB3D-CDA3-4C5C-9870-A0415D8C4ED1}" destId="{4D0C5F07-8F72-4B9A-8B0E-015DD13BC051}" srcOrd="0" destOrd="0" presId="urn:microsoft.com/office/officeart/2005/8/layout/hierarchy3"/>
    <dgm:cxn modelId="{5CB4EE9D-0BE3-461E-8D70-694F3B42B441}" type="presOf" srcId="{86C1561C-4DF2-496D-9A11-F9692B04D189}" destId="{D427AE68-0E44-4983-BAA3-B03923B38F4F}" srcOrd="0" destOrd="0" presId="urn:microsoft.com/office/officeart/2005/8/layout/hierarchy3"/>
    <dgm:cxn modelId="{0639FEA2-93C5-40D3-8220-F8C5730D733B}" type="presOf" srcId="{DADEC1C3-5B8F-4362-97C2-0AB7C71EE752}" destId="{6877FF9F-62FF-4F74-A292-BAE457D72FE8}" srcOrd="0" destOrd="0" presId="urn:microsoft.com/office/officeart/2005/8/layout/hierarchy3"/>
    <dgm:cxn modelId="{DD8827A3-ADA3-4C3E-A05C-0095CD888ACA}" type="presOf" srcId="{1C28BE54-FAA1-4378-BD87-40DA207DCC52}" destId="{CD406DAB-6E34-4670-B02B-B8FFE6E5CB64}" srcOrd="0" destOrd="0" presId="urn:microsoft.com/office/officeart/2005/8/layout/hierarchy3"/>
    <dgm:cxn modelId="{1CA3FBA8-B54B-4C4C-A318-AEE69B8E6DA3}" type="presOf" srcId="{2EACE9D3-1E77-4C65-BCF0-3EA38370BFDE}" destId="{9B22941F-BC16-43DB-A73F-41419372034A}" srcOrd="0" destOrd="0" presId="urn:microsoft.com/office/officeart/2005/8/layout/hierarchy3"/>
    <dgm:cxn modelId="{37F2F2AA-983A-49A7-890C-66DE565E043A}" srcId="{0E0C3654-B279-4B9A-A082-01D47F63E651}" destId="{9FD1B4EF-F7E2-473B-9D99-BA9FB7FAEC2E}" srcOrd="3" destOrd="0" parTransId="{BE05B889-9B8B-4D3B-B374-57670821EC71}" sibTransId="{76878E84-EF45-48EA-85DF-521C38BF2F3D}"/>
    <dgm:cxn modelId="{729FF4D9-C09B-420B-BC12-8E9F5273B9FA}" type="presOf" srcId="{3A468101-29DF-424E-9273-F9EF5BEFF12F}" destId="{D1383BE7-F791-42D9-82A8-37D668554278}" srcOrd="0" destOrd="0" presId="urn:microsoft.com/office/officeart/2005/8/layout/hierarchy3"/>
    <dgm:cxn modelId="{73936CDD-8506-44F4-ABF7-003262E5DFFF}" type="presOf" srcId="{0E0C3654-B279-4B9A-A082-01D47F63E651}" destId="{11C108E4-A78E-4E02-B763-ED6918B7D010}" srcOrd="0" destOrd="0" presId="urn:microsoft.com/office/officeart/2005/8/layout/hierarchy3"/>
    <dgm:cxn modelId="{DEF67CDD-2FF2-4170-9008-73AC6D400963}" type="presOf" srcId="{C4DA40E7-8688-4B33-8899-1021B23A045F}" destId="{8FFDCA1F-13CB-4B47-98BD-EE34EFD82697}" srcOrd="0" destOrd="0" presId="urn:microsoft.com/office/officeart/2005/8/layout/hierarchy3"/>
    <dgm:cxn modelId="{7E766FE2-92EB-4C93-BEF0-FF78307FBC0B}" type="presOf" srcId="{29DC86D8-019F-4EC2-A5CB-797792737B5E}" destId="{67618185-1F12-4E25-B7BC-64C6C025E026}" srcOrd="0" destOrd="0" presId="urn:microsoft.com/office/officeart/2005/8/layout/hierarchy3"/>
    <dgm:cxn modelId="{25192CE7-DEF3-46DD-A2E6-EB07A0A989A8}" type="presOf" srcId="{3FD913DD-437B-41B0-B7A0-92ED721BF73D}" destId="{B784279C-3DF3-4DAE-8E48-B29879F14E4B}" srcOrd="0" destOrd="0" presId="urn:microsoft.com/office/officeart/2005/8/layout/hierarchy3"/>
    <dgm:cxn modelId="{E58B47EE-12C7-45DC-905C-1BCAAA78FB3B}" srcId="{64ABEDA5-B73D-4D86-A335-ADFD4EFDD058}" destId="{29DC86D8-019F-4EC2-A5CB-797792737B5E}" srcOrd="0" destOrd="0" parTransId="{B5D84807-AD57-485F-885D-27D3D25F85C6}" sibTransId="{4CA088F3-101A-4EF4-8C23-AC775DEB959D}"/>
    <dgm:cxn modelId="{7AD5EEF1-E5FB-4CE9-9B5F-C02AB8FF49D5}" type="presOf" srcId="{18E3D511-6781-4BCA-B39F-E97B87D3A1E6}" destId="{0AC7762D-88CF-4E92-873D-F0DC9A4A4535}" srcOrd="0" destOrd="0" presId="urn:microsoft.com/office/officeart/2005/8/layout/hierarchy3"/>
    <dgm:cxn modelId="{314734F6-5304-4A6A-91D4-4805934DCA60}" type="presOf" srcId="{3C3D2AAC-E0C1-49B0-AEA5-1AB12E7BEC21}" destId="{2BDEE37B-96A6-4B52-8D92-B0DAE01BF33F}" srcOrd="0" destOrd="0" presId="urn:microsoft.com/office/officeart/2005/8/layout/hierarchy3"/>
    <dgm:cxn modelId="{E32743FA-C3F2-466D-B71C-C4FF32B146B3}" type="presOf" srcId="{8263934C-AA1E-4248-BFCA-147C6534C1F5}" destId="{66D38446-43EC-4216-8838-99D577B9B716}" srcOrd="0" destOrd="0" presId="urn:microsoft.com/office/officeart/2005/8/layout/hierarchy3"/>
    <dgm:cxn modelId="{FFB31FFC-1D7F-4EBE-A589-98543B57D809}" type="presOf" srcId="{278E5D71-6284-45F8-95E3-68451388371D}" destId="{EDA393C4-E064-4C94-9101-96FFAED1122E}" srcOrd="0" destOrd="0" presId="urn:microsoft.com/office/officeart/2005/8/layout/hierarchy3"/>
    <dgm:cxn modelId="{4B4C44FE-8FD9-4E77-9964-E1CE155E67CB}" type="presOf" srcId="{F34431D5-FCC9-438E-A004-E6F5C842F343}" destId="{3CB9E2F5-2B6C-4AD9-A833-0BCCDAD9D6B5}" srcOrd="0" destOrd="0" presId="urn:microsoft.com/office/officeart/2005/8/layout/hierarchy3"/>
    <dgm:cxn modelId="{E0CC7F6A-32B7-4C9D-8FB9-8D1EF0888151}" type="presParOf" srcId="{88DFA0AC-7BAE-4FDF-AAD6-A7C8E133FD65}" destId="{FDD6E708-48C5-4926-BB99-587C4E0212B1}" srcOrd="0" destOrd="0" presId="urn:microsoft.com/office/officeart/2005/8/layout/hierarchy3"/>
    <dgm:cxn modelId="{5D0262EF-5C2D-48BC-B465-FE20662896D0}" type="presParOf" srcId="{FDD6E708-48C5-4926-BB99-587C4E0212B1}" destId="{09087EFE-8FB8-443B-9B24-E73FCB50D424}" srcOrd="0" destOrd="0" presId="urn:microsoft.com/office/officeart/2005/8/layout/hierarchy3"/>
    <dgm:cxn modelId="{E957F118-3F8D-45A9-A859-30B33B832EAF}" type="presParOf" srcId="{09087EFE-8FB8-443B-9B24-E73FCB50D424}" destId="{E707FBD2-4C01-4ACA-9A1B-F31F880E54F8}" srcOrd="0" destOrd="0" presId="urn:microsoft.com/office/officeart/2005/8/layout/hierarchy3"/>
    <dgm:cxn modelId="{8206F562-F112-40AE-BAC8-FCC3C70D06C2}" type="presParOf" srcId="{09087EFE-8FB8-443B-9B24-E73FCB50D424}" destId="{CD5AC78E-20B5-427E-A1CD-42C6CAD4739C}" srcOrd="1" destOrd="0" presId="urn:microsoft.com/office/officeart/2005/8/layout/hierarchy3"/>
    <dgm:cxn modelId="{0E8FAAC5-E363-4130-9098-BADFBA05AEEB}" type="presParOf" srcId="{FDD6E708-48C5-4926-BB99-587C4E0212B1}" destId="{C823051F-57A6-4BD1-8E9A-516E6D9F705E}" srcOrd="1" destOrd="0" presId="urn:microsoft.com/office/officeart/2005/8/layout/hierarchy3"/>
    <dgm:cxn modelId="{F1AD821E-4B9D-4945-A64F-0C96F9632CD3}" type="presParOf" srcId="{C823051F-57A6-4BD1-8E9A-516E6D9F705E}" destId="{2968CCC8-CBF3-4DD3-B091-30EFA09EE30D}" srcOrd="0" destOrd="0" presId="urn:microsoft.com/office/officeart/2005/8/layout/hierarchy3"/>
    <dgm:cxn modelId="{1684670D-FFB4-45EB-B92D-12CDC48502BE}" type="presParOf" srcId="{C823051F-57A6-4BD1-8E9A-516E6D9F705E}" destId="{62D978E4-ABFF-4CC0-9E59-C8DEF86D0369}" srcOrd="1" destOrd="0" presId="urn:microsoft.com/office/officeart/2005/8/layout/hierarchy3"/>
    <dgm:cxn modelId="{1ED0BE80-C7E2-47DE-8EE4-44D5FFB34B4F}" type="presParOf" srcId="{C823051F-57A6-4BD1-8E9A-516E6D9F705E}" destId="{CD406DAB-6E34-4670-B02B-B8FFE6E5CB64}" srcOrd="2" destOrd="0" presId="urn:microsoft.com/office/officeart/2005/8/layout/hierarchy3"/>
    <dgm:cxn modelId="{08934CE5-05C8-437C-9FEE-9F6E7F9AADF9}" type="presParOf" srcId="{C823051F-57A6-4BD1-8E9A-516E6D9F705E}" destId="{8BC59825-A2DA-400B-9C45-B43CA3DA2BDB}" srcOrd="3" destOrd="0" presId="urn:microsoft.com/office/officeart/2005/8/layout/hierarchy3"/>
    <dgm:cxn modelId="{9EBB2E8A-36B3-4415-B491-5477C7B24715}" type="presParOf" srcId="{C823051F-57A6-4BD1-8E9A-516E6D9F705E}" destId="{6BE242E1-0356-4DC6-A371-CEBBD436F01A}" srcOrd="4" destOrd="0" presId="urn:microsoft.com/office/officeart/2005/8/layout/hierarchy3"/>
    <dgm:cxn modelId="{187F711F-2216-4C10-AD70-C4B8EC86775A}" type="presParOf" srcId="{C823051F-57A6-4BD1-8E9A-516E6D9F705E}" destId="{F83A44EB-C467-4D4B-87FC-58E1261409E4}" srcOrd="5" destOrd="0" presId="urn:microsoft.com/office/officeart/2005/8/layout/hierarchy3"/>
    <dgm:cxn modelId="{B3417423-F8E4-4236-AC77-E275850B9E76}" type="presParOf" srcId="{C823051F-57A6-4BD1-8E9A-516E6D9F705E}" destId="{1A64BDBC-68BF-4D99-B99A-9B4FA1096245}" srcOrd="6" destOrd="0" presId="urn:microsoft.com/office/officeart/2005/8/layout/hierarchy3"/>
    <dgm:cxn modelId="{7EC59678-D198-4478-A89B-D9AD05F9B125}" type="presParOf" srcId="{C823051F-57A6-4BD1-8E9A-516E6D9F705E}" destId="{5E2C515A-C027-41D1-8358-142D09756EE7}" srcOrd="7" destOrd="0" presId="urn:microsoft.com/office/officeart/2005/8/layout/hierarchy3"/>
    <dgm:cxn modelId="{B02DFE0B-A585-4F72-8EB7-D6FEB3F78F9D}" type="presParOf" srcId="{88DFA0AC-7BAE-4FDF-AAD6-A7C8E133FD65}" destId="{68364DCC-396D-425F-98AA-50E170D3BBCF}" srcOrd="1" destOrd="0" presId="urn:microsoft.com/office/officeart/2005/8/layout/hierarchy3"/>
    <dgm:cxn modelId="{E778533B-9312-42AB-937D-A8A4716189F9}" type="presParOf" srcId="{68364DCC-396D-425F-98AA-50E170D3BBCF}" destId="{EA439F12-8F58-4B43-9ED6-CAE74D823434}" srcOrd="0" destOrd="0" presId="urn:microsoft.com/office/officeart/2005/8/layout/hierarchy3"/>
    <dgm:cxn modelId="{7EAF7476-5CC8-47EC-BCE7-A4502E0F56E1}" type="presParOf" srcId="{EA439F12-8F58-4B43-9ED6-CAE74D823434}" destId="{93DB8A59-2322-4C70-A99D-C74C92EEAAD7}" srcOrd="0" destOrd="0" presId="urn:microsoft.com/office/officeart/2005/8/layout/hierarchy3"/>
    <dgm:cxn modelId="{815595B6-F67F-4E71-8076-CD0562445EC8}" type="presParOf" srcId="{EA439F12-8F58-4B43-9ED6-CAE74D823434}" destId="{9013C3BF-F49E-4B36-9331-06BBB7EF11DB}" srcOrd="1" destOrd="0" presId="urn:microsoft.com/office/officeart/2005/8/layout/hierarchy3"/>
    <dgm:cxn modelId="{B70B314D-6209-49E5-B5DB-69437CC22F7E}" type="presParOf" srcId="{68364DCC-396D-425F-98AA-50E170D3BBCF}" destId="{FD43E986-8408-4BE0-8A10-E2432AE02BBE}" srcOrd="1" destOrd="0" presId="urn:microsoft.com/office/officeart/2005/8/layout/hierarchy3"/>
    <dgm:cxn modelId="{44D44156-8887-426F-9DC9-7B31DF3253B3}" type="presParOf" srcId="{FD43E986-8408-4BE0-8A10-E2432AE02BBE}" destId="{599D73CB-C141-46AE-9E43-D92811E579FE}" srcOrd="0" destOrd="0" presId="urn:microsoft.com/office/officeart/2005/8/layout/hierarchy3"/>
    <dgm:cxn modelId="{29EAE715-5386-49FA-A45D-57CFFAE9639F}" type="presParOf" srcId="{FD43E986-8408-4BE0-8A10-E2432AE02BBE}" destId="{67618185-1F12-4E25-B7BC-64C6C025E026}" srcOrd="1" destOrd="0" presId="urn:microsoft.com/office/officeart/2005/8/layout/hierarchy3"/>
    <dgm:cxn modelId="{18588B4B-B3DF-4AE5-9ACD-E465176F5DFE}" type="presParOf" srcId="{FD43E986-8408-4BE0-8A10-E2432AE02BBE}" destId="{078B97CB-FD3B-4CF6-A2A2-0C7E335BDB68}" srcOrd="2" destOrd="0" presId="urn:microsoft.com/office/officeart/2005/8/layout/hierarchy3"/>
    <dgm:cxn modelId="{C0FFB9A9-A74D-4FA6-A17F-66CC297D1F90}" type="presParOf" srcId="{FD43E986-8408-4BE0-8A10-E2432AE02BBE}" destId="{B784279C-3DF3-4DAE-8E48-B29879F14E4B}" srcOrd="3" destOrd="0" presId="urn:microsoft.com/office/officeart/2005/8/layout/hierarchy3"/>
    <dgm:cxn modelId="{FE74B9C6-9955-4139-86FF-9B55269FB422}" type="presParOf" srcId="{FD43E986-8408-4BE0-8A10-E2432AE02BBE}" destId="{D1383BE7-F791-42D9-82A8-37D668554278}" srcOrd="4" destOrd="0" presId="urn:microsoft.com/office/officeart/2005/8/layout/hierarchy3"/>
    <dgm:cxn modelId="{EB2DAD82-B05A-4A06-A39C-F97979B40B3E}" type="presParOf" srcId="{FD43E986-8408-4BE0-8A10-E2432AE02BBE}" destId="{B12C8E9B-FEE4-4990-8B4E-EFC93431BF9B}" srcOrd="5" destOrd="0" presId="urn:microsoft.com/office/officeart/2005/8/layout/hierarchy3"/>
    <dgm:cxn modelId="{6FB8DF7A-157C-4376-99B3-5AA7390475FE}" type="presParOf" srcId="{FD43E986-8408-4BE0-8A10-E2432AE02BBE}" destId="{D427AE68-0E44-4983-BAA3-B03923B38F4F}" srcOrd="6" destOrd="0" presId="urn:microsoft.com/office/officeart/2005/8/layout/hierarchy3"/>
    <dgm:cxn modelId="{73416835-A7BF-4074-AB60-CD5B06987474}" type="presParOf" srcId="{FD43E986-8408-4BE0-8A10-E2432AE02BBE}" destId="{7279B15A-D909-4900-90C8-E6E3EC103535}" srcOrd="7" destOrd="0" presId="urn:microsoft.com/office/officeart/2005/8/layout/hierarchy3"/>
    <dgm:cxn modelId="{823AFADC-F897-47A2-BBE2-CD5713FBF75E}" type="presParOf" srcId="{88DFA0AC-7BAE-4FDF-AAD6-A7C8E133FD65}" destId="{29B31EFA-5ADF-4023-8E2E-4C1DB06CC7E5}" srcOrd="2" destOrd="0" presId="urn:microsoft.com/office/officeart/2005/8/layout/hierarchy3"/>
    <dgm:cxn modelId="{8E7C6E06-8440-4F43-98DD-C49405544772}" type="presParOf" srcId="{29B31EFA-5ADF-4023-8E2E-4C1DB06CC7E5}" destId="{CDC91905-6907-499E-AF61-187E8C1463B5}" srcOrd="0" destOrd="0" presId="urn:microsoft.com/office/officeart/2005/8/layout/hierarchy3"/>
    <dgm:cxn modelId="{F8D9A900-2D32-4B40-9EA2-3CC49F633304}" type="presParOf" srcId="{CDC91905-6907-499E-AF61-187E8C1463B5}" destId="{0AC7762D-88CF-4E92-873D-F0DC9A4A4535}" srcOrd="0" destOrd="0" presId="urn:microsoft.com/office/officeart/2005/8/layout/hierarchy3"/>
    <dgm:cxn modelId="{94A85ADE-B839-4821-BC16-221883EBC530}" type="presParOf" srcId="{CDC91905-6907-499E-AF61-187E8C1463B5}" destId="{19F49BF5-2C1F-4FD1-91EB-E3BCAE0C8F50}" srcOrd="1" destOrd="0" presId="urn:microsoft.com/office/officeart/2005/8/layout/hierarchy3"/>
    <dgm:cxn modelId="{35792620-1BB9-4C90-B18F-0863B8DC8DE5}" type="presParOf" srcId="{29B31EFA-5ADF-4023-8E2E-4C1DB06CC7E5}" destId="{F30EAC5E-1967-48CF-95BF-EFEC11CBE6C0}" srcOrd="1" destOrd="0" presId="urn:microsoft.com/office/officeart/2005/8/layout/hierarchy3"/>
    <dgm:cxn modelId="{FC3509D3-65E7-46EA-8DEA-7F147F9DE4BF}" type="presParOf" srcId="{F30EAC5E-1967-48CF-95BF-EFEC11CBE6C0}" destId="{379C59DE-3592-4230-8C04-CCDB9D2B8B29}" srcOrd="0" destOrd="0" presId="urn:microsoft.com/office/officeart/2005/8/layout/hierarchy3"/>
    <dgm:cxn modelId="{D4589E7E-5382-4688-AF8E-786AA0CE2BB2}" type="presParOf" srcId="{F30EAC5E-1967-48CF-95BF-EFEC11CBE6C0}" destId="{3CB9E2F5-2B6C-4AD9-A833-0BCCDAD9D6B5}" srcOrd="1" destOrd="0" presId="urn:microsoft.com/office/officeart/2005/8/layout/hierarchy3"/>
    <dgm:cxn modelId="{306D5B0B-5B84-4F19-9886-9D3C558FADC7}" type="presParOf" srcId="{F30EAC5E-1967-48CF-95BF-EFEC11CBE6C0}" destId="{ED046CEB-65E7-456D-90AB-D4D692A70FD1}" srcOrd="2" destOrd="0" presId="urn:microsoft.com/office/officeart/2005/8/layout/hierarchy3"/>
    <dgm:cxn modelId="{4120A78A-84BF-4EB8-B73A-1757AE5C65FF}" type="presParOf" srcId="{F30EAC5E-1967-48CF-95BF-EFEC11CBE6C0}" destId="{66D38446-43EC-4216-8838-99D577B9B716}" srcOrd="3" destOrd="0" presId="urn:microsoft.com/office/officeart/2005/8/layout/hierarchy3"/>
    <dgm:cxn modelId="{7BF42657-6C4B-47E4-8462-971517B9886F}" type="presParOf" srcId="{F30EAC5E-1967-48CF-95BF-EFEC11CBE6C0}" destId="{EDA393C4-E064-4C94-9101-96FFAED1122E}" srcOrd="4" destOrd="0" presId="urn:microsoft.com/office/officeart/2005/8/layout/hierarchy3"/>
    <dgm:cxn modelId="{355B6259-7B85-4AF4-8E16-B3949210C70B}" type="presParOf" srcId="{F30EAC5E-1967-48CF-95BF-EFEC11CBE6C0}" destId="{6877FF9F-62FF-4F74-A292-BAE457D72FE8}" srcOrd="5" destOrd="0" presId="urn:microsoft.com/office/officeart/2005/8/layout/hierarchy3"/>
    <dgm:cxn modelId="{882B93AF-BA5D-4526-BAE2-0D8A05706BD6}" type="presParOf" srcId="{F30EAC5E-1967-48CF-95BF-EFEC11CBE6C0}" destId="{9B22941F-BC16-43DB-A73F-41419372034A}" srcOrd="6" destOrd="0" presId="urn:microsoft.com/office/officeart/2005/8/layout/hierarchy3"/>
    <dgm:cxn modelId="{19CBB84F-6006-404C-89AE-42B2AFA89300}" type="presParOf" srcId="{F30EAC5E-1967-48CF-95BF-EFEC11CBE6C0}" destId="{E746130A-B106-4EAD-AC13-34533F1185B6}" srcOrd="7" destOrd="0" presId="urn:microsoft.com/office/officeart/2005/8/layout/hierarchy3"/>
    <dgm:cxn modelId="{09BF5A12-5440-4BDB-B54D-DE73FED6A9D2}" type="presParOf" srcId="{88DFA0AC-7BAE-4FDF-AAD6-A7C8E133FD65}" destId="{38CA5926-E644-4B66-A74A-255639A510EC}" srcOrd="3" destOrd="0" presId="urn:microsoft.com/office/officeart/2005/8/layout/hierarchy3"/>
    <dgm:cxn modelId="{6D5211E8-7E94-49E9-A25A-EFD99D847E2D}" type="presParOf" srcId="{38CA5926-E644-4B66-A74A-255639A510EC}" destId="{5C69D9A2-61EE-4FBF-ACE0-A0BA8F9E65DB}" srcOrd="0" destOrd="0" presId="urn:microsoft.com/office/officeart/2005/8/layout/hierarchy3"/>
    <dgm:cxn modelId="{6D15B26E-C666-47ED-BF68-83815BEBD99A}" type="presParOf" srcId="{5C69D9A2-61EE-4FBF-ACE0-A0BA8F9E65DB}" destId="{11C108E4-A78E-4E02-B763-ED6918B7D010}" srcOrd="0" destOrd="0" presId="urn:microsoft.com/office/officeart/2005/8/layout/hierarchy3"/>
    <dgm:cxn modelId="{C2B43B7C-E45D-440F-A43B-1838FEA54C10}" type="presParOf" srcId="{5C69D9A2-61EE-4FBF-ACE0-A0BA8F9E65DB}" destId="{A346FDC6-C78D-4DF4-A7BD-BD49A8477DCD}" srcOrd="1" destOrd="0" presId="urn:microsoft.com/office/officeart/2005/8/layout/hierarchy3"/>
    <dgm:cxn modelId="{80B8F38C-3962-468F-B578-5C191EA69241}" type="presParOf" srcId="{38CA5926-E644-4B66-A74A-255639A510EC}" destId="{7C5D63CA-4840-4419-B106-C37F3FA35A3E}" srcOrd="1" destOrd="0" presId="urn:microsoft.com/office/officeart/2005/8/layout/hierarchy3"/>
    <dgm:cxn modelId="{769AB4AE-3548-4583-BE24-1029875BA8F0}" type="presParOf" srcId="{7C5D63CA-4840-4419-B106-C37F3FA35A3E}" destId="{E535DFDF-9B68-45F7-B6B6-76A402C9AFA3}" srcOrd="0" destOrd="0" presId="urn:microsoft.com/office/officeart/2005/8/layout/hierarchy3"/>
    <dgm:cxn modelId="{0490C7ED-540A-4A38-AC24-66135DED29BA}" type="presParOf" srcId="{7C5D63CA-4840-4419-B106-C37F3FA35A3E}" destId="{4D0C5F07-8F72-4B9A-8B0E-015DD13BC051}" srcOrd="1" destOrd="0" presId="urn:microsoft.com/office/officeart/2005/8/layout/hierarchy3"/>
    <dgm:cxn modelId="{96DA54AC-9402-4FA6-B204-DC84E1B488EF}" type="presParOf" srcId="{7C5D63CA-4840-4419-B106-C37F3FA35A3E}" destId="{2BDEE37B-96A6-4B52-8D92-B0DAE01BF33F}" srcOrd="2" destOrd="0" presId="urn:microsoft.com/office/officeart/2005/8/layout/hierarchy3"/>
    <dgm:cxn modelId="{18496B1D-0241-43B7-A1A5-699DA809F718}" type="presParOf" srcId="{7C5D63CA-4840-4419-B106-C37F3FA35A3E}" destId="{47436A29-B356-4463-A59E-51B3DACEF49D}" srcOrd="3" destOrd="0" presId="urn:microsoft.com/office/officeart/2005/8/layout/hierarchy3"/>
    <dgm:cxn modelId="{A9492FB0-1282-45AD-9B2D-9108A81C67D1}" type="presParOf" srcId="{7C5D63CA-4840-4419-B106-C37F3FA35A3E}" destId="{8FFDCA1F-13CB-4B47-98BD-EE34EFD82697}" srcOrd="4" destOrd="0" presId="urn:microsoft.com/office/officeart/2005/8/layout/hierarchy3"/>
    <dgm:cxn modelId="{BF1334B3-420F-428C-9E44-9017C7507E07}" type="presParOf" srcId="{7C5D63CA-4840-4419-B106-C37F3FA35A3E}" destId="{F6F0B27C-1F73-4B73-A13B-EA21FA6D7937}" srcOrd="5" destOrd="0" presId="urn:microsoft.com/office/officeart/2005/8/layout/hierarchy3"/>
    <dgm:cxn modelId="{A48F4690-8A85-472B-99A8-0EAD8A02D5BB}" type="presParOf" srcId="{7C5D63CA-4840-4419-B106-C37F3FA35A3E}" destId="{0BC9EA91-4BAC-40C0-8A85-0D3D8337628E}" srcOrd="6" destOrd="0" presId="urn:microsoft.com/office/officeart/2005/8/layout/hierarchy3"/>
    <dgm:cxn modelId="{35745490-6C0E-4CE5-A3C0-8F558FE06DBB}" type="presParOf" srcId="{7C5D63CA-4840-4419-B106-C37F3FA35A3E}" destId="{3AD1C974-3463-48AD-B78D-869847F6242D}" srcOrd="7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BC1166-76A6-4C25-97D4-A33B803308DE}" type="doc">
      <dgm:prSet loTypeId="urn:microsoft.com/office/officeart/2005/8/layout/vList6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E40B7388-744F-4274-AC17-2F63883A8A67}">
      <dgm:prSet custT="1"/>
      <dgm:spPr/>
      <dgm:t>
        <a:bodyPr/>
        <a:lstStyle/>
        <a:p>
          <a:r>
            <a:rPr lang="en-US" sz="2800" b="1" dirty="0"/>
            <a:t>Critical Risk Segments Identified:</a:t>
          </a:r>
          <a:endParaRPr lang="en-IN" sz="2800" dirty="0"/>
        </a:p>
      </dgm:t>
    </dgm:pt>
    <dgm:pt modelId="{E528A2D7-62F6-4F5B-A4E1-611D7C1DA07D}" type="parTrans" cxnId="{B4519378-F81E-49A6-A28D-FC941E29113D}">
      <dgm:prSet/>
      <dgm:spPr/>
      <dgm:t>
        <a:bodyPr/>
        <a:lstStyle/>
        <a:p>
          <a:endParaRPr lang="en-IN"/>
        </a:p>
      </dgm:t>
    </dgm:pt>
    <dgm:pt modelId="{85330416-550F-42F5-A794-57D682741963}" type="sibTrans" cxnId="{B4519378-F81E-49A6-A28D-FC941E29113D}">
      <dgm:prSet/>
      <dgm:spPr/>
      <dgm:t>
        <a:bodyPr/>
        <a:lstStyle/>
        <a:p>
          <a:endParaRPr lang="en-IN"/>
        </a:p>
      </dgm:t>
    </dgm:pt>
    <dgm:pt modelId="{7A447EC0-507C-429D-89D4-CDB6AF0645E0}">
      <dgm:prSet/>
      <dgm:spPr/>
      <dgm:t>
        <a:bodyPr/>
        <a:lstStyle/>
        <a:p>
          <a:r>
            <a:rPr lang="en-US" b="1"/>
            <a:t>Gold Credit Cards</a:t>
          </a:r>
          <a:r>
            <a:rPr lang="en-US"/>
            <a:t>: 15.8% delinquency rate (highest risk)</a:t>
          </a:r>
          <a:endParaRPr lang="en-IN"/>
        </a:p>
      </dgm:t>
    </dgm:pt>
    <dgm:pt modelId="{21140AF2-239E-4D82-9D4C-A6110ECF2DC1}" type="parTrans" cxnId="{7258439F-E3E2-47DA-8110-C7BCC84DB27B}">
      <dgm:prSet/>
      <dgm:spPr/>
      <dgm:t>
        <a:bodyPr/>
        <a:lstStyle/>
        <a:p>
          <a:endParaRPr lang="en-IN"/>
        </a:p>
      </dgm:t>
    </dgm:pt>
    <dgm:pt modelId="{FF604DEF-0623-4ABB-91AC-0A5355A34520}" type="sibTrans" cxnId="{7258439F-E3E2-47DA-8110-C7BCC84DB27B}">
      <dgm:prSet/>
      <dgm:spPr/>
      <dgm:t>
        <a:bodyPr/>
        <a:lstStyle/>
        <a:p>
          <a:endParaRPr lang="en-IN"/>
        </a:p>
      </dgm:t>
    </dgm:pt>
    <dgm:pt modelId="{913A9CE0-4ACF-43FF-BEF5-65393960F5E0}">
      <dgm:prSet/>
      <dgm:spPr/>
      <dgm:t>
        <a:bodyPr/>
        <a:lstStyle/>
        <a:p>
          <a:r>
            <a:rPr lang="en-US" b="1"/>
            <a:t>Business Credit Cards</a:t>
          </a:r>
          <a:r>
            <a:rPr lang="en-US"/>
            <a:t>: 15.2% delinquency rate</a:t>
          </a:r>
          <a:endParaRPr lang="en-IN"/>
        </a:p>
      </dgm:t>
    </dgm:pt>
    <dgm:pt modelId="{C5F428A9-6848-47D4-B615-68E791CC6477}" type="parTrans" cxnId="{A6FACD5D-D291-4F4E-8656-0CB01059D49B}">
      <dgm:prSet/>
      <dgm:spPr/>
      <dgm:t>
        <a:bodyPr/>
        <a:lstStyle/>
        <a:p>
          <a:endParaRPr lang="en-IN"/>
        </a:p>
      </dgm:t>
    </dgm:pt>
    <dgm:pt modelId="{FF7146DD-D82A-41EF-AC10-1423A032C754}" type="sibTrans" cxnId="{A6FACD5D-D291-4F4E-8656-0CB01059D49B}">
      <dgm:prSet/>
      <dgm:spPr/>
      <dgm:t>
        <a:bodyPr/>
        <a:lstStyle/>
        <a:p>
          <a:endParaRPr lang="en-IN"/>
        </a:p>
      </dgm:t>
    </dgm:pt>
    <dgm:pt modelId="{AAA67C7B-7281-4BD0-8148-67573BAE7B14}">
      <dgm:prSet/>
      <dgm:spPr/>
      <dgm:t>
        <a:bodyPr/>
        <a:lstStyle/>
        <a:p>
          <a:r>
            <a:rPr lang="en-US" b="1"/>
            <a:t>Unemployed Customers</a:t>
          </a:r>
          <a:r>
            <a:rPr lang="en-US"/>
            <a:t>: 19.4% delinquency rate</a:t>
          </a:r>
          <a:endParaRPr lang="en-IN"/>
        </a:p>
      </dgm:t>
    </dgm:pt>
    <dgm:pt modelId="{A6B6C424-194C-4714-8343-2EE6C57E37B8}" type="parTrans" cxnId="{1523F80C-7C5E-4FFE-A3A2-E92CBB3BAF6F}">
      <dgm:prSet/>
      <dgm:spPr/>
      <dgm:t>
        <a:bodyPr/>
        <a:lstStyle/>
        <a:p>
          <a:endParaRPr lang="en-IN"/>
        </a:p>
      </dgm:t>
    </dgm:pt>
    <dgm:pt modelId="{436B5C04-D30B-4109-9564-924A9DCDDF8F}" type="sibTrans" cxnId="{1523F80C-7C5E-4FFE-A3A2-E92CBB3BAF6F}">
      <dgm:prSet/>
      <dgm:spPr/>
      <dgm:t>
        <a:bodyPr/>
        <a:lstStyle/>
        <a:p>
          <a:endParaRPr lang="en-IN"/>
        </a:p>
      </dgm:t>
    </dgm:pt>
    <dgm:pt modelId="{E3B3B601-C94F-4E9F-BC87-114912F9EB23}">
      <dgm:prSet/>
      <dgm:spPr/>
      <dgm:t>
        <a:bodyPr/>
        <a:lstStyle/>
        <a:p>
          <a:r>
            <a:rPr lang="en-US" b="1"/>
            <a:t>Los Angeles Location</a:t>
          </a:r>
          <a:r>
            <a:rPr lang="en-US"/>
            <a:t>: 19.6% delinquency rate</a:t>
          </a:r>
          <a:endParaRPr lang="en-IN"/>
        </a:p>
      </dgm:t>
    </dgm:pt>
    <dgm:pt modelId="{34B7EA97-BE22-4E14-8EE8-63E3C0E2D989}" type="parTrans" cxnId="{D0EBF34E-E7AC-42EE-ACD6-05122644033D}">
      <dgm:prSet/>
      <dgm:spPr/>
      <dgm:t>
        <a:bodyPr/>
        <a:lstStyle/>
        <a:p>
          <a:endParaRPr lang="en-IN"/>
        </a:p>
      </dgm:t>
    </dgm:pt>
    <dgm:pt modelId="{44B2FDF2-91EF-4DE8-897F-FFFA0476148C}" type="sibTrans" cxnId="{D0EBF34E-E7AC-42EE-ACD6-05122644033D}">
      <dgm:prSet/>
      <dgm:spPr/>
      <dgm:t>
        <a:bodyPr/>
        <a:lstStyle/>
        <a:p>
          <a:endParaRPr lang="en-IN"/>
        </a:p>
      </dgm:t>
    </dgm:pt>
    <dgm:pt modelId="{D3220EA5-7C45-4D02-B505-F166A1F667E6}">
      <dgm:prSet custT="1"/>
      <dgm:spPr/>
      <dgm:t>
        <a:bodyPr/>
        <a:lstStyle/>
        <a:p>
          <a:r>
            <a:rPr lang="en-US" sz="2800" b="1" dirty="0"/>
            <a:t>Predictive Model Performance:</a:t>
          </a:r>
          <a:endParaRPr lang="en-IN" sz="2800" dirty="0"/>
        </a:p>
      </dgm:t>
    </dgm:pt>
    <dgm:pt modelId="{C039C9C5-BEB1-4233-B9BF-3BC4829AF8CC}" type="parTrans" cxnId="{CFD5E760-AA77-4643-AEAB-EAFC4FB2408A}">
      <dgm:prSet/>
      <dgm:spPr/>
      <dgm:t>
        <a:bodyPr/>
        <a:lstStyle/>
        <a:p>
          <a:endParaRPr lang="en-IN"/>
        </a:p>
      </dgm:t>
    </dgm:pt>
    <dgm:pt modelId="{15D1F20B-38E4-4EE2-8836-89C3515AAF57}" type="sibTrans" cxnId="{CFD5E760-AA77-4643-AEAB-EAFC4FB2408A}">
      <dgm:prSet/>
      <dgm:spPr/>
      <dgm:t>
        <a:bodyPr/>
        <a:lstStyle/>
        <a:p>
          <a:endParaRPr lang="en-IN"/>
        </a:p>
      </dgm:t>
    </dgm:pt>
    <dgm:pt modelId="{0781D32A-B891-4B34-B273-A7F0F7AFA34A}">
      <dgm:prSet/>
      <dgm:spPr/>
      <dgm:t>
        <a:bodyPr/>
        <a:lstStyle/>
        <a:p>
          <a:r>
            <a:rPr lang="en-US" b="1"/>
            <a:t>Primary Model</a:t>
          </a:r>
          <a:r>
            <a:rPr lang="en-US"/>
            <a:t>: Random Forest (70% weight, AUC = 0.44)</a:t>
          </a:r>
          <a:endParaRPr lang="en-IN"/>
        </a:p>
      </dgm:t>
    </dgm:pt>
    <dgm:pt modelId="{47BE7BDE-C975-46EC-B5BB-049904CF03D4}" type="parTrans" cxnId="{28EF19F7-2DD2-4E4A-8B7F-06F5FEDF362E}">
      <dgm:prSet/>
      <dgm:spPr/>
      <dgm:t>
        <a:bodyPr/>
        <a:lstStyle/>
        <a:p>
          <a:endParaRPr lang="en-IN"/>
        </a:p>
      </dgm:t>
    </dgm:pt>
    <dgm:pt modelId="{E79E1F61-0A16-4222-B1B5-CA5298B94393}" type="sibTrans" cxnId="{28EF19F7-2DD2-4E4A-8B7F-06F5FEDF362E}">
      <dgm:prSet/>
      <dgm:spPr/>
      <dgm:t>
        <a:bodyPr/>
        <a:lstStyle/>
        <a:p>
          <a:endParaRPr lang="en-IN"/>
        </a:p>
      </dgm:t>
    </dgm:pt>
    <dgm:pt modelId="{5483B3CE-1288-44C7-8224-D896E36B5CE2}">
      <dgm:prSet/>
      <dgm:spPr/>
      <dgm:t>
        <a:bodyPr/>
        <a:lstStyle/>
        <a:p>
          <a:r>
            <a:rPr lang="en-US" b="1"/>
            <a:t>Secondary Model</a:t>
          </a:r>
          <a:r>
            <a:rPr lang="en-US"/>
            <a:t>: Logistic Regression (30% weight)</a:t>
          </a:r>
          <a:endParaRPr lang="en-IN"/>
        </a:p>
      </dgm:t>
    </dgm:pt>
    <dgm:pt modelId="{C7A0BCBB-A8BD-480A-8238-1C8DEA1246D9}" type="parTrans" cxnId="{60DCC505-F4BD-47BD-82A4-657EF685F4E1}">
      <dgm:prSet/>
      <dgm:spPr/>
      <dgm:t>
        <a:bodyPr/>
        <a:lstStyle/>
        <a:p>
          <a:endParaRPr lang="en-IN"/>
        </a:p>
      </dgm:t>
    </dgm:pt>
    <dgm:pt modelId="{ABE6508B-03FF-466A-8080-8BAF1C144D42}" type="sibTrans" cxnId="{60DCC505-F4BD-47BD-82A4-657EF685F4E1}">
      <dgm:prSet/>
      <dgm:spPr/>
      <dgm:t>
        <a:bodyPr/>
        <a:lstStyle/>
        <a:p>
          <a:endParaRPr lang="en-IN"/>
        </a:p>
      </dgm:t>
    </dgm:pt>
    <dgm:pt modelId="{E705B46A-3908-460C-8D07-ADC91EC2CA1B}">
      <dgm:prSet/>
      <dgm:spPr/>
      <dgm:t>
        <a:bodyPr/>
        <a:lstStyle/>
        <a:p>
          <a:r>
            <a:rPr lang="en-US" b="1"/>
            <a:t>Top Risk Factors</a:t>
          </a:r>
          <a:r>
            <a:rPr lang="en-US"/>
            <a:t>: Income Level (10.6%), Credit Score (9.8%), Payment History (9.5%)</a:t>
          </a:r>
          <a:endParaRPr lang="en-IN"/>
        </a:p>
      </dgm:t>
    </dgm:pt>
    <dgm:pt modelId="{2C8A4CEE-1AD9-4EC4-90BF-6BC7B4B0C810}" type="parTrans" cxnId="{D0A3DD24-6465-4728-806A-8944C273E000}">
      <dgm:prSet/>
      <dgm:spPr/>
      <dgm:t>
        <a:bodyPr/>
        <a:lstStyle/>
        <a:p>
          <a:endParaRPr lang="en-IN"/>
        </a:p>
      </dgm:t>
    </dgm:pt>
    <dgm:pt modelId="{829048EC-4A13-4758-AC11-D6307FD46BED}" type="sibTrans" cxnId="{D0A3DD24-6465-4728-806A-8944C273E000}">
      <dgm:prSet/>
      <dgm:spPr/>
      <dgm:t>
        <a:bodyPr/>
        <a:lstStyle/>
        <a:p>
          <a:endParaRPr lang="en-IN"/>
        </a:p>
      </dgm:t>
    </dgm:pt>
    <dgm:pt modelId="{AFFDFCC1-4DC1-467A-B54C-6D827AF2C885}" type="pres">
      <dgm:prSet presAssocID="{E3BC1166-76A6-4C25-97D4-A33B803308DE}" presName="Name0" presStyleCnt="0">
        <dgm:presLayoutVars>
          <dgm:dir/>
          <dgm:animLvl val="lvl"/>
          <dgm:resizeHandles/>
        </dgm:presLayoutVars>
      </dgm:prSet>
      <dgm:spPr/>
    </dgm:pt>
    <dgm:pt modelId="{1F5E0425-5779-4A10-8AD0-094FEA20458B}" type="pres">
      <dgm:prSet presAssocID="{E40B7388-744F-4274-AC17-2F63883A8A67}" presName="linNode" presStyleCnt="0"/>
      <dgm:spPr/>
    </dgm:pt>
    <dgm:pt modelId="{C35F2F75-4226-480C-82C2-CC2CFD2B59A0}" type="pres">
      <dgm:prSet presAssocID="{E40B7388-744F-4274-AC17-2F63883A8A67}" presName="parentShp" presStyleLbl="node1" presStyleIdx="0" presStyleCnt="2" custLinFactNeighborX="-312" custLinFactNeighborY="1492">
        <dgm:presLayoutVars>
          <dgm:bulletEnabled val="1"/>
        </dgm:presLayoutVars>
      </dgm:prSet>
      <dgm:spPr/>
    </dgm:pt>
    <dgm:pt modelId="{1986F3BE-2AC6-46C5-8E8D-16CB5F6960B2}" type="pres">
      <dgm:prSet presAssocID="{E40B7388-744F-4274-AC17-2F63883A8A67}" presName="childShp" presStyleLbl="bgAccFollowNode1" presStyleIdx="0" presStyleCnt="2">
        <dgm:presLayoutVars>
          <dgm:bulletEnabled val="1"/>
        </dgm:presLayoutVars>
      </dgm:prSet>
      <dgm:spPr/>
    </dgm:pt>
    <dgm:pt modelId="{9C6AD0D5-4560-4465-B635-ED27A9AE1443}" type="pres">
      <dgm:prSet presAssocID="{85330416-550F-42F5-A794-57D682741963}" presName="spacing" presStyleCnt="0"/>
      <dgm:spPr/>
    </dgm:pt>
    <dgm:pt modelId="{8909D039-4675-4C81-8E59-182BBCE32839}" type="pres">
      <dgm:prSet presAssocID="{D3220EA5-7C45-4D02-B505-F166A1F667E6}" presName="linNode" presStyleCnt="0"/>
      <dgm:spPr/>
    </dgm:pt>
    <dgm:pt modelId="{7B2970FC-247C-491F-836B-1B69EE095D4D}" type="pres">
      <dgm:prSet presAssocID="{D3220EA5-7C45-4D02-B505-F166A1F667E6}" presName="parentShp" presStyleLbl="node1" presStyleIdx="1" presStyleCnt="2">
        <dgm:presLayoutVars>
          <dgm:bulletEnabled val="1"/>
        </dgm:presLayoutVars>
      </dgm:prSet>
      <dgm:spPr/>
    </dgm:pt>
    <dgm:pt modelId="{47309604-202A-49A9-AF56-163EA93B82FB}" type="pres">
      <dgm:prSet presAssocID="{D3220EA5-7C45-4D02-B505-F166A1F667E6}" presName="childShp" presStyleLbl="bgAccFollowNode1" presStyleIdx="1" presStyleCnt="2">
        <dgm:presLayoutVars>
          <dgm:bulletEnabled val="1"/>
        </dgm:presLayoutVars>
      </dgm:prSet>
      <dgm:spPr/>
    </dgm:pt>
  </dgm:ptLst>
  <dgm:cxnLst>
    <dgm:cxn modelId="{60DCC505-F4BD-47BD-82A4-657EF685F4E1}" srcId="{D3220EA5-7C45-4D02-B505-F166A1F667E6}" destId="{5483B3CE-1288-44C7-8224-D896E36B5CE2}" srcOrd="1" destOrd="0" parTransId="{C7A0BCBB-A8BD-480A-8238-1C8DEA1246D9}" sibTransId="{ABE6508B-03FF-466A-8080-8BAF1C144D42}"/>
    <dgm:cxn modelId="{1523F80C-7C5E-4FFE-A3A2-E92CBB3BAF6F}" srcId="{E40B7388-744F-4274-AC17-2F63883A8A67}" destId="{AAA67C7B-7281-4BD0-8148-67573BAE7B14}" srcOrd="2" destOrd="0" parTransId="{A6B6C424-194C-4714-8343-2EE6C57E37B8}" sibTransId="{436B5C04-D30B-4109-9564-924A9DCDDF8F}"/>
    <dgm:cxn modelId="{DAC1AA1D-04F0-4CBA-9659-7AFA5A71930E}" type="presOf" srcId="{E3B3B601-C94F-4E9F-BC87-114912F9EB23}" destId="{1986F3BE-2AC6-46C5-8E8D-16CB5F6960B2}" srcOrd="0" destOrd="3" presId="urn:microsoft.com/office/officeart/2005/8/layout/vList6"/>
    <dgm:cxn modelId="{6505BB21-ED12-4992-B0D1-084C70F5DA9B}" type="presOf" srcId="{AAA67C7B-7281-4BD0-8148-67573BAE7B14}" destId="{1986F3BE-2AC6-46C5-8E8D-16CB5F6960B2}" srcOrd="0" destOrd="2" presId="urn:microsoft.com/office/officeart/2005/8/layout/vList6"/>
    <dgm:cxn modelId="{D0A3DD24-6465-4728-806A-8944C273E000}" srcId="{D3220EA5-7C45-4D02-B505-F166A1F667E6}" destId="{E705B46A-3908-460C-8D07-ADC91EC2CA1B}" srcOrd="2" destOrd="0" parTransId="{2C8A4CEE-1AD9-4EC4-90BF-6BC7B4B0C810}" sibTransId="{829048EC-4A13-4758-AC11-D6307FD46BED}"/>
    <dgm:cxn modelId="{A6FACD5D-D291-4F4E-8656-0CB01059D49B}" srcId="{E40B7388-744F-4274-AC17-2F63883A8A67}" destId="{913A9CE0-4ACF-43FF-BEF5-65393960F5E0}" srcOrd="1" destOrd="0" parTransId="{C5F428A9-6848-47D4-B615-68E791CC6477}" sibTransId="{FF7146DD-D82A-41EF-AC10-1423A032C754}"/>
    <dgm:cxn modelId="{CFD5E760-AA77-4643-AEAB-EAFC4FB2408A}" srcId="{E3BC1166-76A6-4C25-97D4-A33B803308DE}" destId="{D3220EA5-7C45-4D02-B505-F166A1F667E6}" srcOrd="1" destOrd="0" parTransId="{C039C9C5-BEB1-4233-B9BF-3BC4829AF8CC}" sibTransId="{15D1F20B-38E4-4EE2-8836-89C3515AAF57}"/>
    <dgm:cxn modelId="{F6817142-DCF8-434E-8365-FC260F5F7930}" type="presOf" srcId="{0781D32A-B891-4B34-B273-A7F0F7AFA34A}" destId="{47309604-202A-49A9-AF56-163EA93B82FB}" srcOrd="0" destOrd="0" presId="urn:microsoft.com/office/officeart/2005/8/layout/vList6"/>
    <dgm:cxn modelId="{2C920246-9641-4FF7-B16D-F926973E5F6F}" type="presOf" srcId="{E3BC1166-76A6-4C25-97D4-A33B803308DE}" destId="{AFFDFCC1-4DC1-467A-B54C-6D827AF2C885}" srcOrd="0" destOrd="0" presId="urn:microsoft.com/office/officeart/2005/8/layout/vList6"/>
    <dgm:cxn modelId="{D0EBF34E-E7AC-42EE-ACD6-05122644033D}" srcId="{E40B7388-744F-4274-AC17-2F63883A8A67}" destId="{E3B3B601-C94F-4E9F-BC87-114912F9EB23}" srcOrd="3" destOrd="0" parTransId="{34B7EA97-BE22-4E14-8EE8-63E3C0E2D989}" sibTransId="{44B2FDF2-91EF-4DE8-897F-FFFA0476148C}"/>
    <dgm:cxn modelId="{B4519378-F81E-49A6-A28D-FC941E29113D}" srcId="{E3BC1166-76A6-4C25-97D4-A33B803308DE}" destId="{E40B7388-744F-4274-AC17-2F63883A8A67}" srcOrd="0" destOrd="0" parTransId="{E528A2D7-62F6-4F5B-A4E1-611D7C1DA07D}" sibTransId="{85330416-550F-42F5-A794-57D682741963}"/>
    <dgm:cxn modelId="{2FEF8C90-4780-4AC1-A89B-BFAF65B3F33D}" type="presOf" srcId="{7A447EC0-507C-429D-89D4-CDB6AF0645E0}" destId="{1986F3BE-2AC6-46C5-8E8D-16CB5F6960B2}" srcOrd="0" destOrd="0" presId="urn:microsoft.com/office/officeart/2005/8/layout/vList6"/>
    <dgm:cxn modelId="{7258439F-E3E2-47DA-8110-C7BCC84DB27B}" srcId="{E40B7388-744F-4274-AC17-2F63883A8A67}" destId="{7A447EC0-507C-429D-89D4-CDB6AF0645E0}" srcOrd="0" destOrd="0" parTransId="{21140AF2-239E-4D82-9D4C-A6110ECF2DC1}" sibTransId="{FF604DEF-0623-4ABB-91AC-0A5355A34520}"/>
    <dgm:cxn modelId="{75EAC3C3-1462-4CEF-8C58-048B0E1CB71F}" type="presOf" srcId="{E40B7388-744F-4274-AC17-2F63883A8A67}" destId="{C35F2F75-4226-480C-82C2-CC2CFD2B59A0}" srcOrd="0" destOrd="0" presId="urn:microsoft.com/office/officeart/2005/8/layout/vList6"/>
    <dgm:cxn modelId="{560BDEE3-9C2F-436C-B9C8-A630B741DFCA}" type="presOf" srcId="{913A9CE0-4ACF-43FF-BEF5-65393960F5E0}" destId="{1986F3BE-2AC6-46C5-8E8D-16CB5F6960B2}" srcOrd="0" destOrd="1" presId="urn:microsoft.com/office/officeart/2005/8/layout/vList6"/>
    <dgm:cxn modelId="{FC2AA7F2-B047-45D5-AD10-379E2141E623}" type="presOf" srcId="{E705B46A-3908-460C-8D07-ADC91EC2CA1B}" destId="{47309604-202A-49A9-AF56-163EA93B82FB}" srcOrd="0" destOrd="2" presId="urn:microsoft.com/office/officeart/2005/8/layout/vList6"/>
    <dgm:cxn modelId="{5CBE27F5-B2A8-42E4-A54B-6EF040F7F5EA}" type="presOf" srcId="{D3220EA5-7C45-4D02-B505-F166A1F667E6}" destId="{7B2970FC-247C-491F-836B-1B69EE095D4D}" srcOrd="0" destOrd="0" presId="urn:microsoft.com/office/officeart/2005/8/layout/vList6"/>
    <dgm:cxn modelId="{28EF19F7-2DD2-4E4A-8B7F-06F5FEDF362E}" srcId="{D3220EA5-7C45-4D02-B505-F166A1F667E6}" destId="{0781D32A-B891-4B34-B273-A7F0F7AFA34A}" srcOrd="0" destOrd="0" parTransId="{47BE7BDE-C975-46EC-B5BB-049904CF03D4}" sibTransId="{E79E1F61-0A16-4222-B1B5-CA5298B94393}"/>
    <dgm:cxn modelId="{AAFA7EFE-9313-493B-993E-341760293691}" type="presOf" srcId="{5483B3CE-1288-44C7-8224-D896E36B5CE2}" destId="{47309604-202A-49A9-AF56-163EA93B82FB}" srcOrd="0" destOrd="1" presId="urn:microsoft.com/office/officeart/2005/8/layout/vList6"/>
    <dgm:cxn modelId="{4D4C43E6-194D-4C89-A291-2F2DFB3BF1E6}" type="presParOf" srcId="{AFFDFCC1-4DC1-467A-B54C-6D827AF2C885}" destId="{1F5E0425-5779-4A10-8AD0-094FEA20458B}" srcOrd="0" destOrd="0" presId="urn:microsoft.com/office/officeart/2005/8/layout/vList6"/>
    <dgm:cxn modelId="{0F0210EA-5F9A-4C94-B247-FBA6D282FEEF}" type="presParOf" srcId="{1F5E0425-5779-4A10-8AD0-094FEA20458B}" destId="{C35F2F75-4226-480C-82C2-CC2CFD2B59A0}" srcOrd="0" destOrd="0" presId="urn:microsoft.com/office/officeart/2005/8/layout/vList6"/>
    <dgm:cxn modelId="{B18561A1-2AC4-45CE-AC15-3808958A58B2}" type="presParOf" srcId="{1F5E0425-5779-4A10-8AD0-094FEA20458B}" destId="{1986F3BE-2AC6-46C5-8E8D-16CB5F6960B2}" srcOrd="1" destOrd="0" presId="urn:microsoft.com/office/officeart/2005/8/layout/vList6"/>
    <dgm:cxn modelId="{6836E090-64FF-44D6-923A-2F0B6A7BAD0B}" type="presParOf" srcId="{AFFDFCC1-4DC1-467A-B54C-6D827AF2C885}" destId="{9C6AD0D5-4560-4465-B635-ED27A9AE1443}" srcOrd="1" destOrd="0" presId="urn:microsoft.com/office/officeart/2005/8/layout/vList6"/>
    <dgm:cxn modelId="{F7EAFA04-30D5-4035-B8CE-6F64B4948DA1}" type="presParOf" srcId="{AFFDFCC1-4DC1-467A-B54C-6D827AF2C885}" destId="{8909D039-4675-4C81-8E59-182BBCE32839}" srcOrd="2" destOrd="0" presId="urn:microsoft.com/office/officeart/2005/8/layout/vList6"/>
    <dgm:cxn modelId="{D584477D-9859-4D95-80EE-EDF22522231C}" type="presParOf" srcId="{8909D039-4675-4C81-8E59-182BBCE32839}" destId="{7B2970FC-247C-491F-836B-1B69EE095D4D}" srcOrd="0" destOrd="0" presId="urn:microsoft.com/office/officeart/2005/8/layout/vList6"/>
    <dgm:cxn modelId="{B2DB73BE-554C-44F0-A95C-C37476C0A2B3}" type="presParOf" srcId="{8909D039-4675-4C81-8E59-182BBCE32839}" destId="{47309604-202A-49A9-AF56-163EA93B82FB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C3FBA7F-B724-47AE-A60A-9C6CE1D6DDA9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05CC7D6F-5BE8-46E1-94DB-941327CE17DA}">
      <dgm:prSet/>
      <dgm:spPr/>
      <dgm:t>
        <a:bodyPr/>
        <a:lstStyle/>
        <a:p>
          <a:r>
            <a:rPr lang="en-US" b="1"/>
            <a:t>Phase 1 (Months 1-3): Foundation</a:t>
          </a:r>
          <a:endParaRPr lang="en-IN"/>
        </a:p>
      </dgm:t>
    </dgm:pt>
    <dgm:pt modelId="{0CB1CDD1-BE44-4832-95FB-A027D35F39FD}" type="parTrans" cxnId="{51E4A09D-1C15-4757-9D0E-343D5BDDF02E}">
      <dgm:prSet/>
      <dgm:spPr/>
      <dgm:t>
        <a:bodyPr/>
        <a:lstStyle/>
        <a:p>
          <a:endParaRPr lang="en-IN"/>
        </a:p>
      </dgm:t>
    </dgm:pt>
    <dgm:pt modelId="{C14D4E8F-369F-45D2-9C31-359AA6510A79}" type="sibTrans" cxnId="{51E4A09D-1C15-4757-9D0E-343D5BDDF02E}">
      <dgm:prSet/>
      <dgm:spPr/>
      <dgm:t>
        <a:bodyPr/>
        <a:lstStyle/>
        <a:p>
          <a:endParaRPr lang="en-IN"/>
        </a:p>
      </dgm:t>
    </dgm:pt>
    <dgm:pt modelId="{BFE9E43B-6027-4DA3-864C-C31B09F94CB9}">
      <dgm:prSet/>
      <dgm:spPr/>
      <dgm:t>
        <a:bodyPr/>
        <a:lstStyle/>
        <a:p>
          <a:r>
            <a:rPr lang="en-US"/>
            <a:t>Deploy core AI models and risk scoring engine</a:t>
          </a:r>
          <a:endParaRPr lang="en-IN"/>
        </a:p>
      </dgm:t>
    </dgm:pt>
    <dgm:pt modelId="{BF288372-E2E2-4DF0-AE5C-D05E35850B27}" type="parTrans" cxnId="{F380F196-69D0-47C7-8D70-A8B43B36B64B}">
      <dgm:prSet/>
      <dgm:spPr/>
      <dgm:t>
        <a:bodyPr/>
        <a:lstStyle/>
        <a:p>
          <a:endParaRPr lang="en-IN"/>
        </a:p>
      </dgm:t>
    </dgm:pt>
    <dgm:pt modelId="{7E46C80B-2F46-4457-B09F-46B2B0014607}" type="sibTrans" cxnId="{F380F196-69D0-47C7-8D70-A8B43B36B64B}">
      <dgm:prSet/>
      <dgm:spPr/>
      <dgm:t>
        <a:bodyPr/>
        <a:lstStyle/>
        <a:p>
          <a:endParaRPr lang="en-IN"/>
        </a:p>
      </dgm:t>
    </dgm:pt>
    <dgm:pt modelId="{9DB19293-5A42-444F-BDA6-97A23CF1F1F8}">
      <dgm:prSet/>
      <dgm:spPr/>
      <dgm:t>
        <a:bodyPr/>
        <a:lstStyle/>
        <a:p>
          <a:r>
            <a:rPr lang="en-US"/>
            <a:t>Integrate with existing customer database systems</a:t>
          </a:r>
          <a:endParaRPr lang="en-IN"/>
        </a:p>
      </dgm:t>
    </dgm:pt>
    <dgm:pt modelId="{05BBBDA3-8B26-4F4A-BD91-4DF1247FCA90}" type="parTrans" cxnId="{627885AB-576A-46AF-846E-2864751A58C9}">
      <dgm:prSet/>
      <dgm:spPr/>
      <dgm:t>
        <a:bodyPr/>
        <a:lstStyle/>
        <a:p>
          <a:endParaRPr lang="en-IN"/>
        </a:p>
      </dgm:t>
    </dgm:pt>
    <dgm:pt modelId="{88DEEA66-65D8-411A-B6D3-F3AE896F0AB3}" type="sibTrans" cxnId="{627885AB-576A-46AF-846E-2864751A58C9}">
      <dgm:prSet/>
      <dgm:spPr/>
      <dgm:t>
        <a:bodyPr/>
        <a:lstStyle/>
        <a:p>
          <a:endParaRPr lang="en-IN"/>
        </a:p>
      </dgm:t>
    </dgm:pt>
    <dgm:pt modelId="{4D7BDB3F-8992-4381-9B52-13AE5BAD3ACC}">
      <dgm:prSet/>
      <dgm:spPr/>
      <dgm:t>
        <a:bodyPr/>
        <a:lstStyle/>
        <a:p>
          <a:r>
            <a:rPr lang="en-US"/>
            <a:t>Implement automated workflows for low-risk cases</a:t>
          </a:r>
          <a:endParaRPr lang="en-IN"/>
        </a:p>
      </dgm:t>
    </dgm:pt>
    <dgm:pt modelId="{810BD32F-4B36-4807-950F-B1367A8B11F9}" type="parTrans" cxnId="{7EF44FA0-2F2B-488C-8B54-BE18D5CB0C34}">
      <dgm:prSet/>
      <dgm:spPr/>
      <dgm:t>
        <a:bodyPr/>
        <a:lstStyle/>
        <a:p>
          <a:endParaRPr lang="en-IN"/>
        </a:p>
      </dgm:t>
    </dgm:pt>
    <dgm:pt modelId="{EBD411DA-A50E-433B-B2B6-257FA11E12A0}" type="sibTrans" cxnId="{7EF44FA0-2F2B-488C-8B54-BE18D5CB0C34}">
      <dgm:prSet/>
      <dgm:spPr/>
      <dgm:t>
        <a:bodyPr/>
        <a:lstStyle/>
        <a:p>
          <a:endParaRPr lang="en-IN"/>
        </a:p>
      </dgm:t>
    </dgm:pt>
    <dgm:pt modelId="{9244EC44-4649-464B-8FD4-179AEF5D4A3F}">
      <dgm:prSet/>
      <dgm:spPr/>
      <dgm:t>
        <a:bodyPr/>
        <a:lstStyle/>
        <a:p>
          <a:r>
            <a:rPr lang="en-US" b="1"/>
            <a:t>Phase 2 (Months 4-6): Scaling</a:t>
          </a:r>
          <a:endParaRPr lang="en-IN"/>
        </a:p>
      </dgm:t>
    </dgm:pt>
    <dgm:pt modelId="{4F215127-BDD4-4F06-B637-244C43E4DDC0}" type="parTrans" cxnId="{B5384C90-EDF1-437B-AAE7-DBFEDD3EADBC}">
      <dgm:prSet/>
      <dgm:spPr/>
      <dgm:t>
        <a:bodyPr/>
        <a:lstStyle/>
        <a:p>
          <a:endParaRPr lang="en-IN"/>
        </a:p>
      </dgm:t>
    </dgm:pt>
    <dgm:pt modelId="{02BE3989-1E57-4329-8278-58C32AD5570A}" type="sibTrans" cxnId="{B5384C90-EDF1-437B-AAE7-DBFEDD3EADBC}">
      <dgm:prSet/>
      <dgm:spPr/>
      <dgm:t>
        <a:bodyPr/>
        <a:lstStyle/>
        <a:p>
          <a:endParaRPr lang="en-IN"/>
        </a:p>
      </dgm:t>
    </dgm:pt>
    <dgm:pt modelId="{EE15FEA7-61F4-40AD-A151-8FD5938238D0}">
      <dgm:prSet/>
      <dgm:spPr/>
      <dgm:t>
        <a:bodyPr/>
        <a:lstStyle/>
        <a:p>
          <a:r>
            <a:rPr lang="en-US"/>
            <a:t>Enable medium-risk case management with human oversight</a:t>
          </a:r>
          <a:endParaRPr lang="en-IN"/>
        </a:p>
      </dgm:t>
    </dgm:pt>
    <dgm:pt modelId="{902161A7-3B61-4488-AEAA-17D74394C574}" type="parTrans" cxnId="{7110CE24-995D-406F-8DC4-52EF705EE544}">
      <dgm:prSet/>
      <dgm:spPr/>
      <dgm:t>
        <a:bodyPr/>
        <a:lstStyle/>
        <a:p>
          <a:endParaRPr lang="en-IN"/>
        </a:p>
      </dgm:t>
    </dgm:pt>
    <dgm:pt modelId="{441DE6C9-9FB1-47AB-83B9-16261D4109EB}" type="sibTrans" cxnId="{7110CE24-995D-406F-8DC4-52EF705EE544}">
      <dgm:prSet/>
      <dgm:spPr/>
      <dgm:t>
        <a:bodyPr/>
        <a:lstStyle/>
        <a:p>
          <a:endParaRPr lang="en-IN"/>
        </a:p>
      </dgm:t>
    </dgm:pt>
    <dgm:pt modelId="{17FD30EA-9F4D-465E-A06B-BA669CB8646A}">
      <dgm:prSet/>
      <dgm:spPr/>
      <dgm:t>
        <a:bodyPr/>
        <a:lstStyle/>
        <a:p>
          <a:r>
            <a:rPr lang="en-US"/>
            <a:t>Deploy customer communication templates</a:t>
          </a:r>
          <a:endParaRPr lang="en-IN"/>
        </a:p>
      </dgm:t>
    </dgm:pt>
    <dgm:pt modelId="{B295D962-8F70-4A8C-A035-E987A4FF0CA0}" type="parTrans" cxnId="{BDE80B13-5072-4105-A063-47337E14C6CB}">
      <dgm:prSet/>
      <dgm:spPr/>
      <dgm:t>
        <a:bodyPr/>
        <a:lstStyle/>
        <a:p>
          <a:endParaRPr lang="en-IN"/>
        </a:p>
      </dgm:t>
    </dgm:pt>
    <dgm:pt modelId="{6D29E1A7-65CC-473D-8ED2-CE48F95207CD}" type="sibTrans" cxnId="{BDE80B13-5072-4105-A063-47337E14C6CB}">
      <dgm:prSet/>
      <dgm:spPr/>
      <dgm:t>
        <a:bodyPr/>
        <a:lstStyle/>
        <a:p>
          <a:endParaRPr lang="en-IN"/>
        </a:p>
      </dgm:t>
    </dgm:pt>
    <dgm:pt modelId="{671F2239-F2CD-4B4B-B0CB-8E251D724A28}">
      <dgm:prSet/>
      <dgm:spPr/>
      <dgm:t>
        <a:bodyPr/>
        <a:lstStyle/>
        <a:p>
          <a:r>
            <a:rPr lang="en-US"/>
            <a:t>Implement performance monitoring dashboard</a:t>
          </a:r>
          <a:endParaRPr lang="en-IN"/>
        </a:p>
      </dgm:t>
    </dgm:pt>
    <dgm:pt modelId="{E2466A2D-E3E5-4785-8BF6-891AF998A820}" type="parTrans" cxnId="{7B40907C-109D-4B63-AD50-708C36D9173C}">
      <dgm:prSet/>
      <dgm:spPr/>
      <dgm:t>
        <a:bodyPr/>
        <a:lstStyle/>
        <a:p>
          <a:endParaRPr lang="en-IN"/>
        </a:p>
      </dgm:t>
    </dgm:pt>
    <dgm:pt modelId="{BC995668-FF64-428B-A3CC-FBE23AE63DE1}" type="sibTrans" cxnId="{7B40907C-109D-4B63-AD50-708C36D9173C}">
      <dgm:prSet/>
      <dgm:spPr/>
      <dgm:t>
        <a:bodyPr/>
        <a:lstStyle/>
        <a:p>
          <a:endParaRPr lang="en-IN"/>
        </a:p>
      </dgm:t>
    </dgm:pt>
    <dgm:pt modelId="{A96FB9A3-B41D-4232-B297-6D371F6EBE0E}">
      <dgm:prSet/>
      <dgm:spPr/>
      <dgm:t>
        <a:bodyPr/>
        <a:lstStyle/>
        <a:p>
          <a:r>
            <a:rPr lang="en-US" b="1"/>
            <a:t>Phase 3 (Months 7-12): Optimization</a:t>
          </a:r>
          <a:endParaRPr lang="en-IN"/>
        </a:p>
      </dgm:t>
    </dgm:pt>
    <dgm:pt modelId="{519F693E-540E-4320-B2CB-E17FFD3B99CD}" type="parTrans" cxnId="{68D9DB81-0588-46B6-B8E5-760F7E789217}">
      <dgm:prSet/>
      <dgm:spPr/>
      <dgm:t>
        <a:bodyPr/>
        <a:lstStyle/>
        <a:p>
          <a:endParaRPr lang="en-IN"/>
        </a:p>
      </dgm:t>
    </dgm:pt>
    <dgm:pt modelId="{F4A34091-3590-4716-A49D-514BF18769E0}" type="sibTrans" cxnId="{68D9DB81-0588-46B6-B8E5-760F7E789217}">
      <dgm:prSet/>
      <dgm:spPr/>
      <dgm:t>
        <a:bodyPr/>
        <a:lstStyle/>
        <a:p>
          <a:endParaRPr lang="en-IN"/>
        </a:p>
      </dgm:t>
    </dgm:pt>
    <dgm:pt modelId="{EE6F51D8-06CC-4B64-9FD7-2D3BAA59BADA}">
      <dgm:prSet/>
      <dgm:spPr/>
      <dgm:t>
        <a:bodyPr/>
        <a:lstStyle/>
        <a:p>
          <a:r>
            <a:rPr lang="en-US"/>
            <a:t>Refine models based on performance data</a:t>
          </a:r>
          <a:endParaRPr lang="en-IN"/>
        </a:p>
      </dgm:t>
    </dgm:pt>
    <dgm:pt modelId="{B53B0955-7F40-416B-89D9-93A975CCD7D0}" type="parTrans" cxnId="{35F27B80-C8C5-46F9-A237-1D5E1FD7DD48}">
      <dgm:prSet/>
      <dgm:spPr/>
      <dgm:t>
        <a:bodyPr/>
        <a:lstStyle/>
        <a:p>
          <a:endParaRPr lang="en-IN"/>
        </a:p>
      </dgm:t>
    </dgm:pt>
    <dgm:pt modelId="{444370AC-49E0-471E-8D21-9A346241881E}" type="sibTrans" cxnId="{35F27B80-C8C5-46F9-A237-1D5E1FD7DD48}">
      <dgm:prSet/>
      <dgm:spPr/>
      <dgm:t>
        <a:bodyPr/>
        <a:lstStyle/>
        <a:p>
          <a:endParaRPr lang="en-IN"/>
        </a:p>
      </dgm:t>
    </dgm:pt>
    <dgm:pt modelId="{452BF8E2-6809-4E53-8299-D1FEED01CDBD}">
      <dgm:prSet/>
      <dgm:spPr/>
      <dgm:t>
        <a:bodyPr/>
        <a:lstStyle/>
        <a:p>
          <a:r>
            <a:rPr lang="en-US"/>
            <a:t>Expand to full customer portfolio</a:t>
          </a:r>
          <a:endParaRPr lang="en-IN"/>
        </a:p>
      </dgm:t>
    </dgm:pt>
    <dgm:pt modelId="{3626611C-265B-465E-9C41-1562D99A52FF}" type="parTrans" cxnId="{10C17602-BA66-40D0-A976-A0EE1F95BC5A}">
      <dgm:prSet/>
      <dgm:spPr/>
      <dgm:t>
        <a:bodyPr/>
        <a:lstStyle/>
        <a:p>
          <a:endParaRPr lang="en-IN"/>
        </a:p>
      </dgm:t>
    </dgm:pt>
    <dgm:pt modelId="{031605BF-B1BB-46AB-8972-3498F47D2B18}" type="sibTrans" cxnId="{10C17602-BA66-40D0-A976-A0EE1F95BC5A}">
      <dgm:prSet/>
      <dgm:spPr/>
      <dgm:t>
        <a:bodyPr/>
        <a:lstStyle/>
        <a:p>
          <a:endParaRPr lang="en-IN"/>
        </a:p>
      </dgm:t>
    </dgm:pt>
    <dgm:pt modelId="{386540FD-1F15-4ABA-930F-C5303F888D99}">
      <dgm:prSet/>
      <dgm:spPr/>
      <dgm:t>
        <a:bodyPr/>
        <a:lstStyle/>
        <a:p>
          <a:r>
            <a:rPr lang="en-US"/>
            <a:t>Implement advanced analytics and reporting</a:t>
          </a:r>
          <a:endParaRPr lang="en-IN"/>
        </a:p>
      </dgm:t>
    </dgm:pt>
    <dgm:pt modelId="{B74A6429-B4B9-4F70-A94F-15B57354757D}" type="parTrans" cxnId="{236567D6-B2D0-4946-929C-F1A03AF81B7B}">
      <dgm:prSet/>
      <dgm:spPr/>
      <dgm:t>
        <a:bodyPr/>
        <a:lstStyle/>
        <a:p>
          <a:endParaRPr lang="en-IN"/>
        </a:p>
      </dgm:t>
    </dgm:pt>
    <dgm:pt modelId="{839C1B7D-63AD-4FE2-88EE-BBF1E7ED23F2}" type="sibTrans" cxnId="{236567D6-B2D0-4946-929C-F1A03AF81B7B}">
      <dgm:prSet/>
      <dgm:spPr/>
      <dgm:t>
        <a:bodyPr/>
        <a:lstStyle/>
        <a:p>
          <a:endParaRPr lang="en-IN"/>
        </a:p>
      </dgm:t>
    </dgm:pt>
    <dgm:pt modelId="{CEB3A707-FD8E-4CE9-97CC-0A7BA4F9BF7A}" type="pres">
      <dgm:prSet presAssocID="{1C3FBA7F-B724-47AE-A60A-9C6CE1D6DDA9}" presName="Name0" presStyleCnt="0">
        <dgm:presLayoutVars>
          <dgm:dir/>
          <dgm:resizeHandles val="exact"/>
        </dgm:presLayoutVars>
      </dgm:prSet>
      <dgm:spPr/>
    </dgm:pt>
    <dgm:pt modelId="{8C70070B-440A-431F-86BC-025BA01F9868}" type="pres">
      <dgm:prSet presAssocID="{1C3FBA7F-B724-47AE-A60A-9C6CE1D6DDA9}" presName="arrow" presStyleLbl="bgShp" presStyleIdx="0" presStyleCnt="1"/>
      <dgm:spPr/>
    </dgm:pt>
    <dgm:pt modelId="{23117DDC-F5C8-4646-8DF8-84D408128B70}" type="pres">
      <dgm:prSet presAssocID="{1C3FBA7F-B724-47AE-A60A-9C6CE1D6DDA9}" presName="points" presStyleCnt="0"/>
      <dgm:spPr/>
    </dgm:pt>
    <dgm:pt modelId="{95D78033-7856-46D9-BCDB-B0B88AFC50D5}" type="pres">
      <dgm:prSet presAssocID="{05CC7D6F-5BE8-46E1-94DB-941327CE17DA}" presName="compositeA" presStyleCnt="0"/>
      <dgm:spPr/>
    </dgm:pt>
    <dgm:pt modelId="{270207BF-B481-4C9E-9E02-5C1A9DF7B4F1}" type="pres">
      <dgm:prSet presAssocID="{05CC7D6F-5BE8-46E1-94DB-941327CE17DA}" presName="textA" presStyleLbl="revTx" presStyleIdx="0" presStyleCnt="3">
        <dgm:presLayoutVars>
          <dgm:bulletEnabled val="1"/>
        </dgm:presLayoutVars>
      </dgm:prSet>
      <dgm:spPr/>
    </dgm:pt>
    <dgm:pt modelId="{F874B30C-54B5-4E37-8441-F48D2CA432EC}" type="pres">
      <dgm:prSet presAssocID="{05CC7D6F-5BE8-46E1-94DB-941327CE17DA}" presName="circleA" presStyleLbl="node1" presStyleIdx="0" presStyleCnt="3"/>
      <dgm:spPr/>
    </dgm:pt>
    <dgm:pt modelId="{95B7CDFF-93AE-4CDB-8438-D2FCD9ECDC26}" type="pres">
      <dgm:prSet presAssocID="{05CC7D6F-5BE8-46E1-94DB-941327CE17DA}" presName="spaceA" presStyleCnt="0"/>
      <dgm:spPr/>
    </dgm:pt>
    <dgm:pt modelId="{1E3C97C1-2E4B-47D1-ABF9-99EB2BDE9B97}" type="pres">
      <dgm:prSet presAssocID="{C14D4E8F-369F-45D2-9C31-359AA6510A79}" presName="space" presStyleCnt="0"/>
      <dgm:spPr/>
    </dgm:pt>
    <dgm:pt modelId="{A48A90A7-EBDD-4D66-9B89-43E321F7DD79}" type="pres">
      <dgm:prSet presAssocID="{9244EC44-4649-464B-8FD4-179AEF5D4A3F}" presName="compositeB" presStyleCnt="0"/>
      <dgm:spPr/>
    </dgm:pt>
    <dgm:pt modelId="{6499FA60-1092-44E7-B12E-4A011FD04E26}" type="pres">
      <dgm:prSet presAssocID="{9244EC44-4649-464B-8FD4-179AEF5D4A3F}" presName="textB" presStyleLbl="revTx" presStyleIdx="1" presStyleCnt="3">
        <dgm:presLayoutVars>
          <dgm:bulletEnabled val="1"/>
        </dgm:presLayoutVars>
      </dgm:prSet>
      <dgm:spPr/>
    </dgm:pt>
    <dgm:pt modelId="{19BDCBF5-0FF5-4EF7-B329-87D5981177B1}" type="pres">
      <dgm:prSet presAssocID="{9244EC44-4649-464B-8FD4-179AEF5D4A3F}" presName="circleB" presStyleLbl="node1" presStyleIdx="1" presStyleCnt="3"/>
      <dgm:spPr/>
    </dgm:pt>
    <dgm:pt modelId="{4D2842B2-DA5E-4179-9824-8D544099C8E4}" type="pres">
      <dgm:prSet presAssocID="{9244EC44-4649-464B-8FD4-179AEF5D4A3F}" presName="spaceB" presStyleCnt="0"/>
      <dgm:spPr/>
    </dgm:pt>
    <dgm:pt modelId="{3B457FF7-9150-499E-99D3-051914A2EFCB}" type="pres">
      <dgm:prSet presAssocID="{02BE3989-1E57-4329-8278-58C32AD5570A}" presName="space" presStyleCnt="0"/>
      <dgm:spPr/>
    </dgm:pt>
    <dgm:pt modelId="{CD5395B6-0BB3-42CB-A116-1AA60A25E704}" type="pres">
      <dgm:prSet presAssocID="{A96FB9A3-B41D-4232-B297-6D371F6EBE0E}" presName="compositeA" presStyleCnt="0"/>
      <dgm:spPr/>
    </dgm:pt>
    <dgm:pt modelId="{73EA5A74-DC65-469B-A9AF-3FC8434A7957}" type="pres">
      <dgm:prSet presAssocID="{A96FB9A3-B41D-4232-B297-6D371F6EBE0E}" presName="textA" presStyleLbl="revTx" presStyleIdx="2" presStyleCnt="3">
        <dgm:presLayoutVars>
          <dgm:bulletEnabled val="1"/>
        </dgm:presLayoutVars>
      </dgm:prSet>
      <dgm:spPr/>
    </dgm:pt>
    <dgm:pt modelId="{4C581A1A-A1DA-41F6-AEAC-3F07E0BC079F}" type="pres">
      <dgm:prSet presAssocID="{A96FB9A3-B41D-4232-B297-6D371F6EBE0E}" presName="circleA" presStyleLbl="node1" presStyleIdx="2" presStyleCnt="3"/>
      <dgm:spPr/>
    </dgm:pt>
    <dgm:pt modelId="{806A42FA-34CB-4E16-98BB-FC1A916CF083}" type="pres">
      <dgm:prSet presAssocID="{A96FB9A3-B41D-4232-B297-6D371F6EBE0E}" presName="spaceA" presStyleCnt="0"/>
      <dgm:spPr/>
    </dgm:pt>
  </dgm:ptLst>
  <dgm:cxnLst>
    <dgm:cxn modelId="{10C17602-BA66-40D0-A976-A0EE1F95BC5A}" srcId="{A96FB9A3-B41D-4232-B297-6D371F6EBE0E}" destId="{452BF8E2-6809-4E53-8299-D1FEED01CDBD}" srcOrd="1" destOrd="0" parTransId="{3626611C-265B-465E-9C41-1562D99A52FF}" sibTransId="{031605BF-B1BB-46AB-8972-3498F47D2B18}"/>
    <dgm:cxn modelId="{BDE80B13-5072-4105-A063-47337E14C6CB}" srcId="{9244EC44-4649-464B-8FD4-179AEF5D4A3F}" destId="{17FD30EA-9F4D-465E-A06B-BA669CB8646A}" srcOrd="1" destOrd="0" parTransId="{B295D962-8F70-4A8C-A035-E987A4FF0CA0}" sibTransId="{6D29E1A7-65CC-473D-8ED2-CE48F95207CD}"/>
    <dgm:cxn modelId="{7110CE24-995D-406F-8DC4-52EF705EE544}" srcId="{9244EC44-4649-464B-8FD4-179AEF5D4A3F}" destId="{EE15FEA7-61F4-40AD-A151-8FD5938238D0}" srcOrd="0" destOrd="0" parTransId="{902161A7-3B61-4488-AEAA-17D74394C574}" sibTransId="{441DE6C9-9FB1-47AB-83B9-16261D4109EB}"/>
    <dgm:cxn modelId="{5FF3EC46-EC64-43D9-8821-EC1B60448D57}" type="presOf" srcId="{4D7BDB3F-8992-4381-9B52-13AE5BAD3ACC}" destId="{270207BF-B481-4C9E-9E02-5C1A9DF7B4F1}" srcOrd="0" destOrd="3" presId="urn:microsoft.com/office/officeart/2005/8/layout/hProcess11"/>
    <dgm:cxn modelId="{890A3970-4EB2-46E0-A6FA-9D6945A9C85C}" type="presOf" srcId="{17FD30EA-9F4D-465E-A06B-BA669CB8646A}" destId="{6499FA60-1092-44E7-B12E-4A011FD04E26}" srcOrd="0" destOrd="2" presId="urn:microsoft.com/office/officeart/2005/8/layout/hProcess11"/>
    <dgm:cxn modelId="{7B40907C-109D-4B63-AD50-708C36D9173C}" srcId="{9244EC44-4649-464B-8FD4-179AEF5D4A3F}" destId="{671F2239-F2CD-4B4B-B0CB-8E251D724A28}" srcOrd="2" destOrd="0" parTransId="{E2466A2D-E3E5-4785-8BF6-891AF998A820}" sibTransId="{BC995668-FF64-428B-A3CC-FBE23AE63DE1}"/>
    <dgm:cxn modelId="{3EACCD7E-1470-4ECC-BC23-9679F8E1B7F2}" type="presOf" srcId="{671F2239-F2CD-4B4B-B0CB-8E251D724A28}" destId="{6499FA60-1092-44E7-B12E-4A011FD04E26}" srcOrd="0" destOrd="3" presId="urn:microsoft.com/office/officeart/2005/8/layout/hProcess11"/>
    <dgm:cxn modelId="{35F27B80-C8C5-46F9-A237-1D5E1FD7DD48}" srcId="{A96FB9A3-B41D-4232-B297-6D371F6EBE0E}" destId="{EE6F51D8-06CC-4B64-9FD7-2D3BAA59BADA}" srcOrd="0" destOrd="0" parTransId="{B53B0955-7F40-416B-89D9-93A975CCD7D0}" sibTransId="{444370AC-49E0-471E-8D21-9A346241881E}"/>
    <dgm:cxn modelId="{68D9DB81-0588-46B6-B8E5-760F7E789217}" srcId="{1C3FBA7F-B724-47AE-A60A-9C6CE1D6DDA9}" destId="{A96FB9A3-B41D-4232-B297-6D371F6EBE0E}" srcOrd="2" destOrd="0" parTransId="{519F693E-540E-4320-B2CB-E17FFD3B99CD}" sibTransId="{F4A34091-3590-4716-A49D-514BF18769E0}"/>
    <dgm:cxn modelId="{B5384C90-EDF1-437B-AAE7-DBFEDD3EADBC}" srcId="{1C3FBA7F-B724-47AE-A60A-9C6CE1D6DDA9}" destId="{9244EC44-4649-464B-8FD4-179AEF5D4A3F}" srcOrd="1" destOrd="0" parTransId="{4F215127-BDD4-4F06-B637-244C43E4DDC0}" sibTransId="{02BE3989-1E57-4329-8278-58C32AD5570A}"/>
    <dgm:cxn modelId="{63430B92-C976-4D38-9BFF-066F29AB0EE0}" type="presOf" srcId="{BFE9E43B-6027-4DA3-864C-C31B09F94CB9}" destId="{270207BF-B481-4C9E-9E02-5C1A9DF7B4F1}" srcOrd="0" destOrd="1" presId="urn:microsoft.com/office/officeart/2005/8/layout/hProcess11"/>
    <dgm:cxn modelId="{2A6A4896-D468-4E6A-A6B1-B85D22475EEC}" type="presOf" srcId="{EE15FEA7-61F4-40AD-A151-8FD5938238D0}" destId="{6499FA60-1092-44E7-B12E-4A011FD04E26}" srcOrd="0" destOrd="1" presId="urn:microsoft.com/office/officeart/2005/8/layout/hProcess11"/>
    <dgm:cxn modelId="{F380F196-69D0-47C7-8D70-A8B43B36B64B}" srcId="{05CC7D6F-5BE8-46E1-94DB-941327CE17DA}" destId="{BFE9E43B-6027-4DA3-864C-C31B09F94CB9}" srcOrd="0" destOrd="0" parTransId="{BF288372-E2E2-4DF0-AE5C-D05E35850B27}" sibTransId="{7E46C80B-2F46-4457-B09F-46B2B0014607}"/>
    <dgm:cxn modelId="{51E4A09D-1C15-4757-9D0E-343D5BDDF02E}" srcId="{1C3FBA7F-B724-47AE-A60A-9C6CE1D6DDA9}" destId="{05CC7D6F-5BE8-46E1-94DB-941327CE17DA}" srcOrd="0" destOrd="0" parTransId="{0CB1CDD1-BE44-4832-95FB-A027D35F39FD}" sibTransId="{C14D4E8F-369F-45D2-9C31-359AA6510A79}"/>
    <dgm:cxn modelId="{7EF44FA0-2F2B-488C-8B54-BE18D5CB0C34}" srcId="{05CC7D6F-5BE8-46E1-94DB-941327CE17DA}" destId="{4D7BDB3F-8992-4381-9B52-13AE5BAD3ACC}" srcOrd="2" destOrd="0" parTransId="{810BD32F-4B36-4807-950F-B1367A8B11F9}" sibTransId="{EBD411DA-A50E-433B-B2B6-257FA11E12A0}"/>
    <dgm:cxn modelId="{7EB61FA5-2828-4F43-B9BB-1299F6C23CEC}" type="presOf" srcId="{386540FD-1F15-4ABA-930F-C5303F888D99}" destId="{73EA5A74-DC65-469B-A9AF-3FC8434A7957}" srcOrd="0" destOrd="3" presId="urn:microsoft.com/office/officeart/2005/8/layout/hProcess11"/>
    <dgm:cxn modelId="{627885AB-576A-46AF-846E-2864751A58C9}" srcId="{05CC7D6F-5BE8-46E1-94DB-941327CE17DA}" destId="{9DB19293-5A42-444F-BDA6-97A23CF1F1F8}" srcOrd="1" destOrd="0" parTransId="{05BBBDA3-8B26-4F4A-BD91-4DF1247FCA90}" sibTransId="{88DEEA66-65D8-411A-B6D3-F3AE896F0AB3}"/>
    <dgm:cxn modelId="{0CA4F2AC-8000-4D59-A8C3-EB3DD94D7255}" type="presOf" srcId="{452BF8E2-6809-4E53-8299-D1FEED01CDBD}" destId="{73EA5A74-DC65-469B-A9AF-3FC8434A7957}" srcOrd="0" destOrd="2" presId="urn:microsoft.com/office/officeart/2005/8/layout/hProcess11"/>
    <dgm:cxn modelId="{81F950BD-CE39-4221-B4F8-17E31A7ABC35}" type="presOf" srcId="{1C3FBA7F-B724-47AE-A60A-9C6CE1D6DDA9}" destId="{CEB3A707-FD8E-4CE9-97CC-0A7BA4F9BF7A}" srcOrd="0" destOrd="0" presId="urn:microsoft.com/office/officeart/2005/8/layout/hProcess11"/>
    <dgm:cxn modelId="{11D4F7CB-2BF7-4F99-802A-6502897990D9}" type="presOf" srcId="{9DB19293-5A42-444F-BDA6-97A23CF1F1F8}" destId="{270207BF-B481-4C9E-9E02-5C1A9DF7B4F1}" srcOrd="0" destOrd="2" presId="urn:microsoft.com/office/officeart/2005/8/layout/hProcess11"/>
    <dgm:cxn modelId="{E04676CD-F65E-4E69-BD9F-7C95D9A05FB4}" type="presOf" srcId="{9244EC44-4649-464B-8FD4-179AEF5D4A3F}" destId="{6499FA60-1092-44E7-B12E-4A011FD04E26}" srcOrd="0" destOrd="0" presId="urn:microsoft.com/office/officeart/2005/8/layout/hProcess11"/>
    <dgm:cxn modelId="{23B3EDCD-C75C-4D80-8033-D7627AB092E9}" type="presOf" srcId="{EE6F51D8-06CC-4B64-9FD7-2D3BAA59BADA}" destId="{73EA5A74-DC65-469B-A9AF-3FC8434A7957}" srcOrd="0" destOrd="1" presId="urn:microsoft.com/office/officeart/2005/8/layout/hProcess11"/>
    <dgm:cxn modelId="{4025CED0-552F-4E6E-BAC8-229DBE19139E}" type="presOf" srcId="{05CC7D6F-5BE8-46E1-94DB-941327CE17DA}" destId="{270207BF-B481-4C9E-9E02-5C1A9DF7B4F1}" srcOrd="0" destOrd="0" presId="urn:microsoft.com/office/officeart/2005/8/layout/hProcess11"/>
    <dgm:cxn modelId="{236567D6-B2D0-4946-929C-F1A03AF81B7B}" srcId="{A96FB9A3-B41D-4232-B297-6D371F6EBE0E}" destId="{386540FD-1F15-4ABA-930F-C5303F888D99}" srcOrd="2" destOrd="0" parTransId="{B74A6429-B4B9-4F70-A94F-15B57354757D}" sibTransId="{839C1B7D-63AD-4FE2-88EE-BBF1E7ED23F2}"/>
    <dgm:cxn modelId="{CFC29EFB-FA15-4A49-B4CE-EB26C6B01153}" type="presOf" srcId="{A96FB9A3-B41D-4232-B297-6D371F6EBE0E}" destId="{73EA5A74-DC65-469B-A9AF-3FC8434A7957}" srcOrd="0" destOrd="0" presId="urn:microsoft.com/office/officeart/2005/8/layout/hProcess11"/>
    <dgm:cxn modelId="{338261CF-DA6B-48D5-994C-102C6AD2873E}" type="presParOf" srcId="{CEB3A707-FD8E-4CE9-97CC-0A7BA4F9BF7A}" destId="{8C70070B-440A-431F-86BC-025BA01F9868}" srcOrd="0" destOrd="0" presId="urn:microsoft.com/office/officeart/2005/8/layout/hProcess11"/>
    <dgm:cxn modelId="{86559CAD-46CB-4FEF-A0DD-775E0FC079D7}" type="presParOf" srcId="{CEB3A707-FD8E-4CE9-97CC-0A7BA4F9BF7A}" destId="{23117DDC-F5C8-4646-8DF8-84D408128B70}" srcOrd="1" destOrd="0" presId="urn:microsoft.com/office/officeart/2005/8/layout/hProcess11"/>
    <dgm:cxn modelId="{319C089C-D34B-4005-B11E-AACC5527BB76}" type="presParOf" srcId="{23117DDC-F5C8-4646-8DF8-84D408128B70}" destId="{95D78033-7856-46D9-BCDB-B0B88AFC50D5}" srcOrd="0" destOrd="0" presId="urn:microsoft.com/office/officeart/2005/8/layout/hProcess11"/>
    <dgm:cxn modelId="{F6551AC9-8D2A-47C6-8F8D-CED0AE629FCE}" type="presParOf" srcId="{95D78033-7856-46D9-BCDB-B0B88AFC50D5}" destId="{270207BF-B481-4C9E-9E02-5C1A9DF7B4F1}" srcOrd="0" destOrd="0" presId="urn:microsoft.com/office/officeart/2005/8/layout/hProcess11"/>
    <dgm:cxn modelId="{2F547CAA-FEF7-4B35-9702-68170F08AD30}" type="presParOf" srcId="{95D78033-7856-46D9-BCDB-B0B88AFC50D5}" destId="{F874B30C-54B5-4E37-8441-F48D2CA432EC}" srcOrd="1" destOrd="0" presId="urn:microsoft.com/office/officeart/2005/8/layout/hProcess11"/>
    <dgm:cxn modelId="{8F18996C-EE4B-42C5-AB9D-A1B156736288}" type="presParOf" srcId="{95D78033-7856-46D9-BCDB-B0B88AFC50D5}" destId="{95B7CDFF-93AE-4CDB-8438-D2FCD9ECDC26}" srcOrd="2" destOrd="0" presId="urn:microsoft.com/office/officeart/2005/8/layout/hProcess11"/>
    <dgm:cxn modelId="{CD72BE67-D25E-43E3-9E52-741DB3C782F9}" type="presParOf" srcId="{23117DDC-F5C8-4646-8DF8-84D408128B70}" destId="{1E3C97C1-2E4B-47D1-ABF9-99EB2BDE9B97}" srcOrd="1" destOrd="0" presId="urn:microsoft.com/office/officeart/2005/8/layout/hProcess11"/>
    <dgm:cxn modelId="{0BC0BCBF-78A2-40F5-B800-04CBA419DD00}" type="presParOf" srcId="{23117DDC-F5C8-4646-8DF8-84D408128B70}" destId="{A48A90A7-EBDD-4D66-9B89-43E321F7DD79}" srcOrd="2" destOrd="0" presId="urn:microsoft.com/office/officeart/2005/8/layout/hProcess11"/>
    <dgm:cxn modelId="{B3A04EFD-0913-4FCD-BFB9-C36D83E484D6}" type="presParOf" srcId="{A48A90A7-EBDD-4D66-9B89-43E321F7DD79}" destId="{6499FA60-1092-44E7-B12E-4A011FD04E26}" srcOrd="0" destOrd="0" presId="urn:microsoft.com/office/officeart/2005/8/layout/hProcess11"/>
    <dgm:cxn modelId="{67AFB1F8-E405-4DA8-8DF6-9622A6781791}" type="presParOf" srcId="{A48A90A7-EBDD-4D66-9B89-43E321F7DD79}" destId="{19BDCBF5-0FF5-4EF7-B329-87D5981177B1}" srcOrd="1" destOrd="0" presId="urn:microsoft.com/office/officeart/2005/8/layout/hProcess11"/>
    <dgm:cxn modelId="{B6F81B55-4A3A-402A-833C-D8EDB97B9DDA}" type="presParOf" srcId="{A48A90A7-EBDD-4D66-9B89-43E321F7DD79}" destId="{4D2842B2-DA5E-4179-9824-8D544099C8E4}" srcOrd="2" destOrd="0" presId="urn:microsoft.com/office/officeart/2005/8/layout/hProcess11"/>
    <dgm:cxn modelId="{CD77859C-9689-4CE3-9C3E-A54349F0F836}" type="presParOf" srcId="{23117DDC-F5C8-4646-8DF8-84D408128B70}" destId="{3B457FF7-9150-499E-99D3-051914A2EFCB}" srcOrd="3" destOrd="0" presId="urn:microsoft.com/office/officeart/2005/8/layout/hProcess11"/>
    <dgm:cxn modelId="{C1F147C1-4060-42B9-83EA-4E9CF2D8564F}" type="presParOf" srcId="{23117DDC-F5C8-4646-8DF8-84D408128B70}" destId="{CD5395B6-0BB3-42CB-A116-1AA60A25E704}" srcOrd="4" destOrd="0" presId="urn:microsoft.com/office/officeart/2005/8/layout/hProcess11"/>
    <dgm:cxn modelId="{C9593601-453C-4996-8AF4-331DB20F4B01}" type="presParOf" srcId="{CD5395B6-0BB3-42CB-A116-1AA60A25E704}" destId="{73EA5A74-DC65-469B-A9AF-3FC8434A7957}" srcOrd="0" destOrd="0" presId="urn:microsoft.com/office/officeart/2005/8/layout/hProcess11"/>
    <dgm:cxn modelId="{9C3D13E4-7F46-44A3-BFB6-0CFB79C27F98}" type="presParOf" srcId="{CD5395B6-0BB3-42CB-A116-1AA60A25E704}" destId="{4C581A1A-A1DA-41F6-AEAC-3F07E0BC079F}" srcOrd="1" destOrd="0" presId="urn:microsoft.com/office/officeart/2005/8/layout/hProcess11"/>
    <dgm:cxn modelId="{A28054CD-829C-46BA-A105-C11ECCFF2B33}" type="presParOf" srcId="{CD5395B6-0BB3-42CB-A116-1AA60A25E704}" destId="{806A42FA-34CB-4E16-98BB-FC1A916CF083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759282-BFF0-4823-BA2D-BE91CCCC6295}">
      <dsp:nvSpPr>
        <dsp:cNvPr id="0" name=""/>
        <dsp:cNvSpPr/>
      </dsp:nvSpPr>
      <dsp:spPr>
        <a:xfrm>
          <a:off x="5500813" y="1082581"/>
          <a:ext cx="83170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3170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895109" y="1123990"/>
        <a:ext cx="43115" cy="8623"/>
      </dsp:txXfrm>
    </dsp:sp>
    <dsp:sp modelId="{DF8DFD7A-4915-429F-ADB3-02B9D84A9A2A}">
      <dsp:nvSpPr>
        <dsp:cNvPr id="0" name=""/>
        <dsp:cNvSpPr/>
      </dsp:nvSpPr>
      <dsp:spPr>
        <a:xfrm>
          <a:off x="1753445" y="3551"/>
          <a:ext cx="3749167" cy="2249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1. Data Inputs &amp; Processing</a:t>
          </a:r>
          <a:endParaRPr lang="en-IN" sz="17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Customer Database: Demographics, account history, payment patterns</a:t>
          </a:r>
          <a:endParaRPr lang="en-IN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Real-time Transaction Data: Payment behaviors, account activity</a:t>
          </a:r>
          <a:endParaRPr lang="en-IN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External Data Sources: Credit bureau reports, employment verification</a:t>
          </a:r>
          <a:endParaRPr lang="en-IN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Historical Performance: 6-month payment tracking (On-time/Late/Missed patterns)</a:t>
          </a:r>
          <a:endParaRPr lang="en-IN" sz="1300" kern="1200"/>
        </a:p>
      </dsp:txBody>
      <dsp:txXfrm>
        <a:off x="1753445" y="3551"/>
        <a:ext cx="3749167" cy="2249500"/>
      </dsp:txXfrm>
    </dsp:sp>
    <dsp:sp modelId="{8A5F9710-EBC9-4478-A689-476FDFFEFD22}">
      <dsp:nvSpPr>
        <dsp:cNvPr id="0" name=""/>
        <dsp:cNvSpPr/>
      </dsp:nvSpPr>
      <dsp:spPr>
        <a:xfrm>
          <a:off x="3628029" y="2251252"/>
          <a:ext cx="4611476" cy="831708"/>
        </a:xfrm>
        <a:custGeom>
          <a:avLst/>
          <a:gdLst/>
          <a:ahLst/>
          <a:cxnLst/>
          <a:rect l="0" t="0" r="0" b="0"/>
          <a:pathLst>
            <a:path>
              <a:moveTo>
                <a:pt x="4611476" y="0"/>
              </a:moveTo>
              <a:lnTo>
                <a:pt x="4611476" y="432954"/>
              </a:lnTo>
              <a:lnTo>
                <a:pt x="0" y="432954"/>
              </a:lnTo>
              <a:lnTo>
                <a:pt x="0" y="831708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816482" y="2662794"/>
        <a:ext cx="234570" cy="8623"/>
      </dsp:txXfrm>
    </dsp:sp>
    <dsp:sp modelId="{C42827A2-3F13-4E2D-871F-9C93F5C0D2C5}">
      <dsp:nvSpPr>
        <dsp:cNvPr id="0" name=""/>
        <dsp:cNvSpPr/>
      </dsp:nvSpPr>
      <dsp:spPr>
        <a:xfrm>
          <a:off x="6364921" y="3551"/>
          <a:ext cx="3749167" cy="2249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2. AI Decision Logic</a:t>
          </a:r>
          <a:endParaRPr lang="en-IN" sz="17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Ensemble Model: Random Forest (70%) + Logistic Regression (30%)</a:t>
          </a:r>
          <a:endParaRPr lang="en-IN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Risk Scoring: 0-100 scale with key thresholds at 30 (Medium) and 70 (High)</a:t>
          </a:r>
          <a:endParaRPr lang="en-IN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Feature Analysis: Income Level (10.6%), Credit Score (9.8%), Payment History (9.5%)</a:t>
          </a:r>
          <a:endParaRPr lang="en-IN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Segment-specific Rules: Business cards (21.3% risk), Unemployed customers (19.4% risk)</a:t>
          </a:r>
          <a:endParaRPr lang="en-IN" sz="1300" kern="1200" dirty="0"/>
        </a:p>
      </dsp:txBody>
      <dsp:txXfrm>
        <a:off x="6364921" y="3551"/>
        <a:ext cx="3749167" cy="2249500"/>
      </dsp:txXfrm>
    </dsp:sp>
    <dsp:sp modelId="{A4D89FE2-A1A0-412D-BBCD-106E0BAA99CB}">
      <dsp:nvSpPr>
        <dsp:cNvPr id="0" name=""/>
        <dsp:cNvSpPr/>
      </dsp:nvSpPr>
      <dsp:spPr>
        <a:xfrm>
          <a:off x="5500813" y="4194391"/>
          <a:ext cx="83170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83170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500" kern="1200"/>
        </a:p>
      </dsp:txBody>
      <dsp:txXfrm>
        <a:off x="5895109" y="4235799"/>
        <a:ext cx="43115" cy="8623"/>
      </dsp:txXfrm>
    </dsp:sp>
    <dsp:sp modelId="{BEC71C24-2998-4F12-A1F5-0E73987E410E}">
      <dsp:nvSpPr>
        <dsp:cNvPr id="0" name=""/>
        <dsp:cNvSpPr/>
      </dsp:nvSpPr>
      <dsp:spPr>
        <a:xfrm>
          <a:off x="1753445" y="3115360"/>
          <a:ext cx="3749167" cy="2249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3. Automated Actions</a:t>
          </a:r>
          <a:endParaRPr lang="en-IN" sz="17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Low Risk (0-30): Standard monitoring, automated payment reminders</a:t>
          </a:r>
          <a:endParaRPr lang="en-IN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Medium Risk (30-70): Enhanced monitoring, personalized outreach, payment plan offers</a:t>
          </a:r>
          <a:endParaRPr lang="en-IN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High Risk (70-100): Immediate intervention, human escalation, intensive support</a:t>
          </a:r>
          <a:endParaRPr lang="en-IN" sz="1300" kern="1200"/>
        </a:p>
      </dsp:txBody>
      <dsp:txXfrm>
        <a:off x="1753445" y="3115360"/>
        <a:ext cx="3749167" cy="2249500"/>
      </dsp:txXfrm>
    </dsp:sp>
    <dsp:sp modelId="{2925FC2D-E84E-4501-A6B1-FEEA1033F57E}">
      <dsp:nvSpPr>
        <dsp:cNvPr id="0" name=""/>
        <dsp:cNvSpPr/>
      </dsp:nvSpPr>
      <dsp:spPr>
        <a:xfrm>
          <a:off x="6364921" y="3115360"/>
          <a:ext cx="3749167" cy="22495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4. Continuous Learning Loop</a:t>
          </a:r>
          <a:endParaRPr lang="en-IN" sz="17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Feedback Collection: Customer response tracking, payment outcomes</a:t>
          </a:r>
          <a:endParaRPr lang="en-IN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Model Updates: Monthly retraining with new data, performance optimization</a:t>
          </a:r>
          <a:endParaRPr lang="en-IN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Performance Monitoring: Real-time dashboard tracking, bias detection</a:t>
          </a:r>
          <a:endParaRPr lang="en-IN" sz="1300" kern="1200" dirty="0"/>
        </a:p>
      </dsp:txBody>
      <dsp:txXfrm>
        <a:off x="6364921" y="3115360"/>
        <a:ext cx="3749167" cy="2249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07FBD2-4C01-4ACA-9A1B-F31F880E54F8}">
      <dsp:nvSpPr>
        <dsp:cNvPr id="0" name=""/>
        <dsp:cNvSpPr/>
      </dsp:nvSpPr>
      <dsp:spPr>
        <a:xfrm>
          <a:off x="1632886" y="1289"/>
          <a:ext cx="1759148" cy="8795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1. Fairness &amp; Bias Mitigation</a:t>
          </a:r>
          <a:endParaRPr lang="en-IN" sz="1800" kern="1200"/>
        </a:p>
      </dsp:txBody>
      <dsp:txXfrm>
        <a:off x="1658648" y="27051"/>
        <a:ext cx="1707624" cy="828050"/>
      </dsp:txXfrm>
    </dsp:sp>
    <dsp:sp modelId="{2968CCC8-CBF3-4DD3-B091-30EFA09EE30D}">
      <dsp:nvSpPr>
        <dsp:cNvPr id="0" name=""/>
        <dsp:cNvSpPr/>
      </dsp:nvSpPr>
      <dsp:spPr>
        <a:xfrm>
          <a:off x="1808801" y="880864"/>
          <a:ext cx="175914" cy="6596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59680"/>
              </a:lnTo>
              <a:lnTo>
                <a:pt x="175914" y="659680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D978E4-ABFF-4CC0-9E59-C8DEF86D0369}">
      <dsp:nvSpPr>
        <dsp:cNvPr id="0" name=""/>
        <dsp:cNvSpPr/>
      </dsp:nvSpPr>
      <dsp:spPr>
        <a:xfrm>
          <a:off x="1984716" y="1100757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Demographic Parity</a:t>
          </a:r>
          <a:r>
            <a:rPr lang="en-US" sz="1100" kern="1200"/>
            <a:t>: Equal treatment across age, location, employment status</a:t>
          </a:r>
          <a:endParaRPr lang="en-IN" sz="1100" kern="1200"/>
        </a:p>
      </dsp:txBody>
      <dsp:txXfrm>
        <a:off x="2010478" y="1126519"/>
        <a:ext cx="1355794" cy="828050"/>
      </dsp:txXfrm>
    </dsp:sp>
    <dsp:sp modelId="{CD406DAB-6E34-4670-B02B-B8FFE6E5CB64}">
      <dsp:nvSpPr>
        <dsp:cNvPr id="0" name=""/>
        <dsp:cNvSpPr/>
      </dsp:nvSpPr>
      <dsp:spPr>
        <a:xfrm>
          <a:off x="1808801" y="880864"/>
          <a:ext cx="175914" cy="17591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59148"/>
              </a:lnTo>
              <a:lnTo>
                <a:pt x="175914" y="1759148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C59825-A2DA-400B-9C45-B43CA3DA2BDB}">
      <dsp:nvSpPr>
        <dsp:cNvPr id="0" name=""/>
        <dsp:cNvSpPr/>
      </dsp:nvSpPr>
      <dsp:spPr>
        <a:xfrm>
          <a:off x="1984716" y="2200225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Equalized Odds</a:t>
          </a:r>
          <a:r>
            <a:rPr lang="en-US" sz="1100" kern="1200"/>
            <a:t>: Consistent true/false positive rates across protected groups</a:t>
          </a:r>
          <a:endParaRPr lang="en-IN" sz="1100" kern="1200"/>
        </a:p>
      </dsp:txBody>
      <dsp:txXfrm>
        <a:off x="2010478" y="2225987"/>
        <a:ext cx="1355794" cy="828050"/>
      </dsp:txXfrm>
    </dsp:sp>
    <dsp:sp modelId="{6BE242E1-0356-4DC6-A371-CEBBD436F01A}">
      <dsp:nvSpPr>
        <dsp:cNvPr id="0" name=""/>
        <dsp:cNvSpPr/>
      </dsp:nvSpPr>
      <dsp:spPr>
        <a:xfrm>
          <a:off x="1808801" y="880864"/>
          <a:ext cx="175914" cy="28586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58616"/>
              </a:lnTo>
              <a:lnTo>
                <a:pt x="175914" y="285861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3A44EB-C467-4D4B-87FC-58E1261409E4}">
      <dsp:nvSpPr>
        <dsp:cNvPr id="0" name=""/>
        <dsp:cNvSpPr/>
      </dsp:nvSpPr>
      <dsp:spPr>
        <a:xfrm>
          <a:off x="1984716" y="3299693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Regular Audits</a:t>
          </a:r>
          <a:r>
            <a:rPr lang="en-US" sz="1100" kern="1200"/>
            <a:t>: Monthly bias detection, quarterly fairness assessments</a:t>
          </a:r>
          <a:endParaRPr lang="en-IN" sz="1100" kern="1200"/>
        </a:p>
      </dsp:txBody>
      <dsp:txXfrm>
        <a:off x="2010478" y="3325455"/>
        <a:ext cx="1355794" cy="828050"/>
      </dsp:txXfrm>
    </dsp:sp>
    <dsp:sp modelId="{1A64BDBC-68BF-4D99-B99A-9B4FA1096245}">
      <dsp:nvSpPr>
        <dsp:cNvPr id="0" name=""/>
        <dsp:cNvSpPr/>
      </dsp:nvSpPr>
      <dsp:spPr>
        <a:xfrm>
          <a:off x="1808801" y="880864"/>
          <a:ext cx="175914" cy="39580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58083"/>
              </a:lnTo>
              <a:lnTo>
                <a:pt x="175914" y="3958083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2C515A-C027-41D1-8358-142D09756EE7}">
      <dsp:nvSpPr>
        <dsp:cNvPr id="0" name=""/>
        <dsp:cNvSpPr/>
      </dsp:nvSpPr>
      <dsp:spPr>
        <a:xfrm>
          <a:off x="1984716" y="4399160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Threshold Optimization</a:t>
          </a:r>
          <a:r>
            <a:rPr lang="en-US" sz="1100" kern="1200"/>
            <a:t>: Risk-adjusted decision boundaries by segment</a:t>
          </a:r>
          <a:endParaRPr lang="en-IN" sz="1100" kern="1200"/>
        </a:p>
      </dsp:txBody>
      <dsp:txXfrm>
        <a:off x="2010478" y="4424922"/>
        <a:ext cx="1355794" cy="828050"/>
      </dsp:txXfrm>
    </dsp:sp>
    <dsp:sp modelId="{93DB8A59-2322-4C70-A99D-C74C92EEAAD7}">
      <dsp:nvSpPr>
        <dsp:cNvPr id="0" name=""/>
        <dsp:cNvSpPr/>
      </dsp:nvSpPr>
      <dsp:spPr>
        <a:xfrm>
          <a:off x="3831822" y="1289"/>
          <a:ext cx="1759148" cy="8795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2. Explainability &amp; Transparency</a:t>
          </a:r>
          <a:endParaRPr lang="en-IN" sz="1800" kern="1200"/>
        </a:p>
      </dsp:txBody>
      <dsp:txXfrm>
        <a:off x="3857584" y="27051"/>
        <a:ext cx="1707624" cy="828050"/>
      </dsp:txXfrm>
    </dsp:sp>
    <dsp:sp modelId="{599D73CB-C141-46AE-9E43-D92811E579FE}">
      <dsp:nvSpPr>
        <dsp:cNvPr id="0" name=""/>
        <dsp:cNvSpPr/>
      </dsp:nvSpPr>
      <dsp:spPr>
        <a:xfrm>
          <a:off x="4007737" y="880864"/>
          <a:ext cx="175914" cy="6596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59680"/>
              </a:lnTo>
              <a:lnTo>
                <a:pt x="175914" y="659680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618185-1F12-4E25-B7BC-64C6C025E026}">
      <dsp:nvSpPr>
        <dsp:cNvPr id="0" name=""/>
        <dsp:cNvSpPr/>
      </dsp:nvSpPr>
      <dsp:spPr>
        <a:xfrm>
          <a:off x="4183652" y="1100757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Clear Decision Logic</a:t>
          </a:r>
          <a:r>
            <a:rPr lang="en-US" sz="1100" kern="1200"/>
            <a:t>: Customers receive plain-language explanations</a:t>
          </a:r>
          <a:endParaRPr lang="en-IN" sz="1100" kern="1200"/>
        </a:p>
      </dsp:txBody>
      <dsp:txXfrm>
        <a:off x="4209414" y="1126519"/>
        <a:ext cx="1355794" cy="828050"/>
      </dsp:txXfrm>
    </dsp:sp>
    <dsp:sp modelId="{078B97CB-FD3B-4CF6-A2A2-0C7E335BDB68}">
      <dsp:nvSpPr>
        <dsp:cNvPr id="0" name=""/>
        <dsp:cNvSpPr/>
      </dsp:nvSpPr>
      <dsp:spPr>
        <a:xfrm>
          <a:off x="4007737" y="880864"/>
          <a:ext cx="175914" cy="17591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59148"/>
              </a:lnTo>
              <a:lnTo>
                <a:pt x="175914" y="1759148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4279C-3DF3-4DAE-8E48-B29879F14E4B}">
      <dsp:nvSpPr>
        <dsp:cNvPr id="0" name=""/>
        <dsp:cNvSpPr/>
      </dsp:nvSpPr>
      <dsp:spPr>
        <a:xfrm>
          <a:off x="4183652" y="2200225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Feature Importance</a:t>
          </a:r>
          <a:r>
            <a:rPr lang="en-US" sz="1100" kern="1200"/>
            <a:t>: Transparent ranking of risk factors</a:t>
          </a:r>
          <a:endParaRPr lang="en-IN" sz="1100" kern="1200"/>
        </a:p>
      </dsp:txBody>
      <dsp:txXfrm>
        <a:off x="4209414" y="2225987"/>
        <a:ext cx="1355794" cy="828050"/>
      </dsp:txXfrm>
    </dsp:sp>
    <dsp:sp modelId="{D1383BE7-F791-42D9-82A8-37D668554278}">
      <dsp:nvSpPr>
        <dsp:cNvPr id="0" name=""/>
        <dsp:cNvSpPr/>
      </dsp:nvSpPr>
      <dsp:spPr>
        <a:xfrm>
          <a:off x="4007737" y="880864"/>
          <a:ext cx="175914" cy="28586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58616"/>
              </a:lnTo>
              <a:lnTo>
                <a:pt x="175914" y="285861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12C8E9B-FEE4-4990-8B4E-EFC93431BF9B}">
      <dsp:nvSpPr>
        <dsp:cNvPr id="0" name=""/>
        <dsp:cNvSpPr/>
      </dsp:nvSpPr>
      <dsp:spPr>
        <a:xfrm>
          <a:off x="4183652" y="3299693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Appeals Process</a:t>
          </a:r>
          <a:r>
            <a:rPr lang="en-US" sz="1100" kern="1200"/>
            <a:t>: Human review mechanism for contested decisions</a:t>
          </a:r>
          <a:endParaRPr lang="en-IN" sz="1100" kern="1200"/>
        </a:p>
      </dsp:txBody>
      <dsp:txXfrm>
        <a:off x="4209414" y="3325455"/>
        <a:ext cx="1355794" cy="828050"/>
      </dsp:txXfrm>
    </dsp:sp>
    <dsp:sp modelId="{D427AE68-0E44-4983-BAA3-B03923B38F4F}">
      <dsp:nvSpPr>
        <dsp:cNvPr id="0" name=""/>
        <dsp:cNvSpPr/>
      </dsp:nvSpPr>
      <dsp:spPr>
        <a:xfrm>
          <a:off x="4007737" y="880864"/>
          <a:ext cx="175914" cy="39580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58083"/>
              </a:lnTo>
              <a:lnTo>
                <a:pt x="175914" y="3958083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79B15A-D909-4900-90C8-E6E3EC103535}">
      <dsp:nvSpPr>
        <dsp:cNvPr id="0" name=""/>
        <dsp:cNvSpPr/>
      </dsp:nvSpPr>
      <dsp:spPr>
        <a:xfrm>
          <a:off x="4183652" y="4399160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Audit Trail</a:t>
          </a:r>
          <a:r>
            <a:rPr lang="en-US" sz="1100" kern="1200"/>
            <a:t>: Complete decision history and reasoning documentation</a:t>
          </a:r>
          <a:endParaRPr lang="en-IN" sz="1100" kern="1200"/>
        </a:p>
      </dsp:txBody>
      <dsp:txXfrm>
        <a:off x="4209414" y="4424922"/>
        <a:ext cx="1355794" cy="828050"/>
      </dsp:txXfrm>
    </dsp:sp>
    <dsp:sp modelId="{0AC7762D-88CF-4E92-873D-F0DC9A4A4535}">
      <dsp:nvSpPr>
        <dsp:cNvPr id="0" name=""/>
        <dsp:cNvSpPr/>
      </dsp:nvSpPr>
      <dsp:spPr>
        <a:xfrm>
          <a:off x="6030758" y="1289"/>
          <a:ext cx="1759148" cy="8795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3. Privacy &amp; Data Protection</a:t>
          </a:r>
          <a:endParaRPr lang="en-IN" sz="1800" kern="1200"/>
        </a:p>
      </dsp:txBody>
      <dsp:txXfrm>
        <a:off x="6056520" y="27051"/>
        <a:ext cx="1707624" cy="828050"/>
      </dsp:txXfrm>
    </dsp:sp>
    <dsp:sp modelId="{379C59DE-3592-4230-8C04-CCDB9D2B8B29}">
      <dsp:nvSpPr>
        <dsp:cNvPr id="0" name=""/>
        <dsp:cNvSpPr/>
      </dsp:nvSpPr>
      <dsp:spPr>
        <a:xfrm>
          <a:off x="6206672" y="880864"/>
          <a:ext cx="175914" cy="6596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59680"/>
              </a:lnTo>
              <a:lnTo>
                <a:pt x="175914" y="659680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B9E2F5-2B6C-4AD9-A833-0BCCDAD9D6B5}">
      <dsp:nvSpPr>
        <dsp:cNvPr id="0" name=""/>
        <dsp:cNvSpPr/>
      </dsp:nvSpPr>
      <dsp:spPr>
        <a:xfrm>
          <a:off x="6382587" y="1100757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Data Minimization</a:t>
          </a:r>
          <a:r>
            <a:rPr lang="en-US" sz="1100" kern="1200"/>
            <a:t>: Only necessary data collected and processed</a:t>
          </a:r>
          <a:endParaRPr lang="en-IN" sz="1100" kern="1200"/>
        </a:p>
      </dsp:txBody>
      <dsp:txXfrm>
        <a:off x="6408349" y="1126519"/>
        <a:ext cx="1355794" cy="828050"/>
      </dsp:txXfrm>
    </dsp:sp>
    <dsp:sp modelId="{ED046CEB-65E7-456D-90AB-D4D692A70FD1}">
      <dsp:nvSpPr>
        <dsp:cNvPr id="0" name=""/>
        <dsp:cNvSpPr/>
      </dsp:nvSpPr>
      <dsp:spPr>
        <a:xfrm>
          <a:off x="6206672" y="880864"/>
          <a:ext cx="175914" cy="17591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59148"/>
              </a:lnTo>
              <a:lnTo>
                <a:pt x="175914" y="1759148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D38446-43EC-4216-8838-99D577B9B716}">
      <dsp:nvSpPr>
        <dsp:cNvPr id="0" name=""/>
        <dsp:cNvSpPr/>
      </dsp:nvSpPr>
      <dsp:spPr>
        <a:xfrm>
          <a:off x="6382587" y="2200225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Encryption</a:t>
          </a:r>
          <a:r>
            <a:rPr lang="en-US" sz="1100" kern="1200"/>
            <a:t>: End-to-end security for all customer information</a:t>
          </a:r>
          <a:endParaRPr lang="en-IN" sz="1100" kern="1200"/>
        </a:p>
      </dsp:txBody>
      <dsp:txXfrm>
        <a:off x="6408349" y="2225987"/>
        <a:ext cx="1355794" cy="828050"/>
      </dsp:txXfrm>
    </dsp:sp>
    <dsp:sp modelId="{EDA393C4-E064-4C94-9101-96FFAED1122E}">
      <dsp:nvSpPr>
        <dsp:cNvPr id="0" name=""/>
        <dsp:cNvSpPr/>
      </dsp:nvSpPr>
      <dsp:spPr>
        <a:xfrm>
          <a:off x="6206672" y="880864"/>
          <a:ext cx="175914" cy="28586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58616"/>
              </a:lnTo>
              <a:lnTo>
                <a:pt x="175914" y="285861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77FF9F-62FF-4F74-A292-BAE457D72FE8}">
      <dsp:nvSpPr>
        <dsp:cNvPr id="0" name=""/>
        <dsp:cNvSpPr/>
      </dsp:nvSpPr>
      <dsp:spPr>
        <a:xfrm>
          <a:off x="6382587" y="3299693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Compliance</a:t>
          </a:r>
          <a:r>
            <a:rPr lang="en-US" sz="1100" kern="1200"/>
            <a:t>: GDPR, CCPA, and financial regulation adherence</a:t>
          </a:r>
          <a:endParaRPr lang="en-IN" sz="1100" kern="1200"/>
        </a:p>
      </dsp:txBody>
      <dsp:txXfrm>
        <a:off x="6408349" y="3325455"/>
        <a:ext cx="1355794" cy="828050"/>
      </dsp:txXfrm>
    </dsp:sp>
    <dsp:sp modelId="{9B22941F-BC16-43DB-A73F-41419372034A}">
      <dsp:nvSpPr>
        <dsp:cNvPr id="0" name=""/>
        <dsp:cNvSpPr/>
      </dsp:nvSpPr>
      <dsp:spPr>
        <a:xfrm>
          <a:off x="6206672" y="880864"/>
          <a:ext cx="175914" cy="39580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58083"/>
              </a:lnTo>
              <a:lnTo>
                <a:pt x="175914" y="3958083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46130A-B106-4EAD-AC13-34533F1185B6}">
      <dsp:nvSpPr>
        <dsp:cNvPr id="0" name=""/>
        <dsp:cNvSpPr/>
      </dsp:nvSpPr>
      <dsp:spPr>
        <a:xfrm>
          <a:off x="6382587" y="4399160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Anonymization</a:t>
          </a:r>
          <a:r>
            <a:rPr lang="en-US" sz="1100" kern="1200"/>
            <a:t>: Customer data protected during model training</a:t>
          </a:r>
          <a:endParaRPr lang="en-IN" sz="1100" kern="1200"/>
        </a:p>
      </dsp:txBody>
      <dsp:txXfrm>
        <a:off x="6408349" y="4424922"/>
        <a:ext cx="1355794" cy="828050"/>
      </dsp:txXfrm>
    </dsp:sp>
    <dsp:sp modelId="{11C108E4-A78E-4E02-B763-ED6918B7D010}">
      <dsp:nvSpPr>
        <dsp:cNvPr id="0" name=""/>
        <dsp:cNvSpPr/>
      </dsp:nvSpPr>
      <dsp:spPr>
        <a:xfrm>
          <a:off x="8229693" y="1289"/>
          <a:ext cx="1759148" cy="8795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22860" rIns="3429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4. Continuous Monitoring &amp; Governance</a:t>
          </a:r>
          <a:endParaRPr lang="en-IN" sz="1800" kern="1200"/>
        </a:p>
      </dsp:txBody>
      <dsp:txXfrm>
        <a:off x="8255455" y="27051"/>
        <a:ext cx="1707624" cy="828050"/>
      </dsp:txXfrm>
    </dsp:sp>
    <dsp:sp modelId="{E535DFDF-9B68-45F7-B6B6-76A402C9AFA3}">
      <dsp:nvSpPr>
        <dsp:cNvPr id="0" name=""/>
        <dsp:cNvSpPr/>
      </dsp:nvSpPr>
      <dsp:spPr>
        <a:xfrm>
          <a:off x="8405608" y="880864"/>
          <a:ext cx="175914" cy="65968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59680"/>
              </a:lnTo>
              <a:lnTo>
                <a:pt x="175914" y="659680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0C5F07-8F72-4B9A-8B0E-015DD13BC051}">
      <dsp:nvSpPr>
        <dsp:cNvPr id="0" name=""/>
        <dsp:cNvSpPr/>
      </dsp:nvSpPr>
      <dsp:spPr>
        <a:xfrm>
          <a:off x="8581523" y="1100757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Real-time Performance</a:t>
          </a:r>
          <a:r>
            <a:rPr lang="en-US" sz="1100" kern="1200"/>
            <a:t>: Dashboard tracking for model drift</a:t>
          </a:r>
          <a:endParaRPr lang="en-IN" sz="1100" kern="1200"/>
        </a:p>
      </dsp:txBody>
      <dsp:txXfrm>
        <a:off x="8607285" y="1126519"/>
        <a:ext cx="1355794" cy="828050"/>
      </dsp:txXfrm>
    </dsp:sp>
    <dsp:sp modelId="{2BDEE37B-96A6-4B52-8D92-B0DAE01BF33F}">
      <dsp:nvSpPr>
        <dsp:cNvPr id="0" name=""/>
        <dsp:cNvSpPr/>
      </dsp:nvSpPr>
      <dsp:spPr>
        <a:xfrm>
          <a:off x="8405608" y="880864"/>
          <a:ext cx="175914" cy="175914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59148"/>
              </a:lnTo>
              <a:lnTo>
                <a:pt x="175914" y="1759148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436A29-B356-4463-A59E-51B3DACEF49D}">
      <dsp:nvSpPr>
        <dsp:cNvPr id="0" name=""/>
        <dsp:cNvSpPr/>
      </dsp:nvSpPr>
      <dsp:spPr>
        <a:xfrm>
          <a:off x="8581523" y="2200225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Ethical Review Board</a:t>
          </a:r>
          <a:r>
            <a:rPr lang="en-US" sz="1100" kern="1200" dirty="0"/>
            <a:t>: Quarterly assessments of AI decisions</a:t>
          </a:r>
          <a:endParaRPr lang="en-IN" sz="1100" kern="1200" dirty="0"/>
        </a:p>
      </dsp:txBody>
      <dsp:txXfrm>
        <a:off x="8607285" y="2225987"/>
        <a:ext cx="1355794" cy="828050"/>
      </dsp:txXfrm>
    </dsp:sp>
    <dsp:sp modelId="{8FFDCA1F-13CB-4B47-98BD-EE34EFD82697}">
      <dsp:nvSpPr>
        <dsp:cNvPr id="0" name=""/>
        <dsp:cNvSpPr/>
      </dsp:nvSpPr>
      <dsp:spPr>
        <a:xfrm>
          <a:off x="8405608" y="880864"/>
          <a:ext cx="175914" cy="28586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58616"/>
              </a:lnTo>
              <a:lnTo>
                <a:pt x="175914" y="285861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F0B27C-1F73-4B73-A13B-EA21FA6D7937}">
      <dsp:nvSpPr>
        <dsp:cNvPr id="0" name=""/>
        <dsp:cNvSpPr/>
      </dsp:nvSpPr>
      <dsp:spPr>
        <a:xfrm>
          <a:off x="8581523" y="3299693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Customer Feedback</a:t>
          </a:r>
          <a:r>
            <a:rPr lang="en-US" sz="1100" kern="1200"/>
            <a:t>: Direct input mechanism for system improvements</a:t>
          </a:r>
          <a:endParaRPr lang="en-IN" sz="1100" kern="1200"/>
        </a:p>
      </dsp:txBody>
      <dsp:txXfrm>
        <a:off x="8607285" y="3325455"/>
        <a:ext cx="1355794" cy="828050"/>
      </dsp:txXfrm>
    </dsp:sp>
    <dsp:sp modelId="{0BC9EA91-4BAC-40C0-8A85-0D3D8337628E}">
      <dsp:nvSpPr>
        <dsp:cNvPr id="0" name=""/>
        <dsp:cNvSpPr/>
      </dsp:nvSpPr>
      <dsp:spPr>
        <a:xfrm>
          <a:off x="8405608" y="880864"/>
          <a:ext cx="175914" cy="395808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958083"/>
              </a:lnTo>
              <a:lnTo>
                <a:pt x="175914" y="3958083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D1C974-3463-48AD-B78D-869847F6242D}">
      <dsp:nvSpPr>
        <dsp:cNvPr id="0" name=""/>
        <dsp:cNvSpPr/>
      </dsp:nvSpPr>
      <dsp:spPr>
        <a:xfrm>
          <a:off x="8581523" y="4399160"/>
          <a:ext cx="1407318" cy="87957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" tIns="13970" rIns="20955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/>
            <a:t>Regulatory Reporting</a:t>
          </a:r>
          <a:r>
            <a:rPr lang="en-US" sz="1100" kern="1200"/>
            <a:t>: Transparent compliance documentation</a:t>
          </a:r>
          <a:endParaRPr lang="en-IN" sz="1100" kern="1200"/>
        </a:p>
      </dsp:txBody>
      <dsp:txXfrm>
        <a:off x="8607285" y="4424922"/>
        <a:ext cx="1355794" cy="82805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86F3BE-2AC6-46C5-8E8D-16CB5F6960B2}">
      <dsp:nvSpPr>
        <dsp:cNvPr id="0" name=""/>
        <dsp:cNvSpPr/>
      </dsp:nvSpPr>
      <dsp:spPr>
        <a:xfrm>
          <a:off x="4206240" y="517"/>
          <a:ext cx="6309360" cy="2018656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Gold Credit Cards</a:t>
          </a:r>
          <a:r>
            <a:rPr lang="en-US" sz="1900" kern="1200"/>
            <a:t>: 15.8% delinquency rate (highest risk)</a:t>
          </a:r>
          <a:endParaRPr lang="en-IN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Business Credit Cards</a:t>
          </a:r>
          <a:r>
            <a:rPr lang="en-US" sz="1900" kern="1200"/>
            <a:t>: 15.2% delinquency rate</a:t>
          </a:r>
          <a:endParaRPr lang="en-IN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Unemployed Customers</a:t>
          </a:r>
          <a:r>
            <a:rPr lang="en-US" sz="1900" kern="1200"/>
            <a:t>: 19.4% delinquency rate</a:t>
          </a:r>
          <a:endParaRPr lang="en-IN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Los Angeles Location</a:t>
          </a:r>
          <a:r>
            <a:rPr lang="en-US" sz="1900" kern="1200"/>
            <a:t>: 19.6% delinquency rate</a:t>
          </a:r>
          <a:endParaRPr lang="en-IN" sz="1900" kern="1200"/>
        </a:p>
      </dsp:txBody>
      <dsp:txXfrm>
        <a:off x="4206240" y="252849"/>
        <a:ext cx="5552364" cy="1513992"/>
      </dsp:txXfrm>
    </dsp:sp>
    <dsp:sp modelId="{C35F2F75-4226-480C-82C2-CC2CFD2B59A0}">
      <dsp:nvSpPr>
        <dsp:cNvPr id="0" name=""/>
        <dsp:cNvSpPr/>
      </dsp:nvSpPr>
      <dsp:spPr>
        <a:xfrm>
          <a:off x="0" y="30635"/>
          <a:ext cx="4206240" cy="20186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Critical Risk Segments Identified:</a:t>
          </a:r>
          <a:endParaRPr lang="en-IN" sz="2800" kern="1200" dirty="0"/>
        </a:p>
      </dsp:txBody>
      <dsp:txXfrm>
        <a:off x="98543" y="129178"/>
        <a:ext cx="4009154" cy="1821570"/>
      </dsp:txXfrm>
    </dsp:sp>
    <dsp:sp modelId="{47309604-202A-49A9-AF56-163EA93B82FB}">
      <dsp:nvSpPr>
        <dsp:cNvPr id="0" name=""/>
        <dsp:cNvSpPr/>
      </dsp:nvSpPr>
      <dsp:spPr>
        <a:xfrm>
          <a:off x="4206240" y="2221039"/>
          <a:ext cx="6309360" cy="2018656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Primary Model</a:t>
          </a:r>
          <a:r>
            <a:rPr lang="en-US" sz="1900" kern="1200"/>
            <a:t>: Random Forest (70% weight, AUC = 0.44)</a:t>
          </a:r>
          <a:endParaRPr lang="en-IN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Secondary Model</a:t>
          </a:r>
          <a:r>
            <a:rPr lang="en-US" sz="1900" kern="1200"/>
            <a:t>: Logistic Regression (30% weight)</a:t>
          </a:r>
          <a:endParaRPr lang="en-IN" sz="1900" kern="120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1" kern="1200"/>
            <a:t>Top Risk Factors</a:t>
          </a:r>
          <a:r>
            <a:rPr lang="en-US" sz="1900" kern="1200"/>
            <a:t>: Income Level (10.6%), Credit Score (9.8%), Payment History (9.5%)</a:t>
          </a:r>
          <a:endParaRPr lang="en-IN" sz="1900" kern="1200"/>
        </a:p>
      </dsp:txBody>
      <dsp:txXfrm>
        <a:off x="4206240" y="2473371"/>
        <a:ext cx="5552364" cy="1513992"/>
      </dsp:txXfrm>
    </dsp:sp>
    <dsp:sp modelId="{7B2970FC-247C-491F-836B-1B69EE095D4D}">
      <dsp:nvSpPr>
        <dsp:cNvPr id="0" name=""/>
        <dsp:cNvSpPr/>
      </dsp:nvSpPr>
      <dsp:spPr>
        <a:xfrm>
          <a:off x="0" y="2221039"/>
          <a:ext cx="4206240" cy="20186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714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Predictive Model Performance:</a:t>
          </a:r>
          <a:endParaRPr lang="en-IN" sz="2800" kern="1200" dirty="0"/>
        </a:p>
      </dsp:txBody>
      <dsp:txXfrm>
        <a:off x="98543" y="2319582"/>
        <a:ext cx="4009154" cy="182157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70070B-440A-431F-86BC-025BA01F9868}">
      <dsp:nvSpPr>
        <dsp:cNvPr id="0" name=""/>
        <dsp:cNvSpPr/>
      </dsp:nvSpPr>
      <dsp:spPr>
        <a:xfrm>
          <a:off x="0" y="1305401"/>
          <a:ext cx="10515600" cy="1740535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0207BF-B481-4C9E-9E02-5C1A9DF7B4F1}">
      <dsp:nvSpPr>
        <dsp:cNvPr id="0" name=""/>
        <dsp:cNvSpPr/>
      </dsp:nvSpPr>
      <dsp:spPr>
        <a:xfrm>
          <a:off x="4621" y="0"/>
          <a:ext cx="304993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1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Phase 1 (Months 1-3): Foundation</a:t>
          </a:r>
          <a:endParaRPr lang="en-IN" sz="15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Deploy core AI models and risk scoring engine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Integrate with existing customer database systems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Implement automated workflows for low-risk cases</a:t>
          </a:r>
          <a:endParaRPr lang="en-IN" sz="1200" kern="1200"/>
        </a:p>
      </dsp:txBody>
      <dsp:txXfrm>
        <a:off x="4621" y="0"/>
        <a:ext cx="3049934" cy="1740535"/>
      </dsp:txXfrm>
    </dsp:sp>
    <dsp:sp modelId="{F874B30C-54B5-4E37-8441-F48D2CA432EC}">
      <dsp:nvSpPr>
        <dsp:cNvPr id="0" name=""/>
        <dsp:cNvSpPr/>
      </dsp:nvSpPr>
      <dsp:spPr>
        <a:xfrm>
          <a:off x="1312021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99FA60-1092-44E7-B12E-4A011FD04E26}">
      <dsp:nvSpPr>
        <dsp:cNvPr id="0" name=""/>
        <dsp:cNvSpPr/>
      </dsp:nvSpPr>
      <dsp:spPr>
        <a:xfrm>
          <a:off x="3207052" y="2610802"/>
          <a:ext cx="304993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1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Phase 2 (Months 4-6): Scaling</a:t>
          </a:r>
          <a:endParaRPr lang="en-IN" sz="15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Enable medium-risk case management with human oversight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Deploy customer communication templates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Implement performance monitoring dashboard</a:t>
          </a:r>
          <a:endParaRPr lang="en-IN" sz="1200" kern="1200"/>
        </a:p>
      </dsp:txBody>
      <dsp:txXfrm>
        <a:off x="3207052" y="2610802"/>
        <a:ext cx="3049934" cy="1740535"/>
      </dsp:txXfrm>
    </dsp:sp>
    <dsp:sp modelId="{19BDCBF5-0FF5-4EF7-B329-87D5981177B1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EA5A74-DC65-469B-A9AF-3FC8434A7957}">
      <dsp:nvSpPr>
        <dsp:cNvPr id="0" name=""/>
        <dsp:cNvSpPr/>
      </dsp:nvSpPr>
      <dsp:spPr>
        <a:xfrm>
          <a:off x="6409484" y="0"/>
          <a:ext cx="304993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1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Phase 3 (Months 7-12): Optimization</a:t>
          </a:r>
          <a:endParaRPr lang="en-IN" sz="15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Refine models based on performance data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Expand to full customer portfolio</a:t>
          </a:r>
          <a:endParaRPr lang="en-IN" sz="1200" kern="120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/>
            <a:t>Implement advanced analytics and reporting</a:t>
          </a:r>
          <a:endParaRPr lang="en-IN" sz="1200" kern="1200"/>
        </a:p>
      </dsp:txBody>
      <dsp:txXfrm>
        <a:off x="6409484" y="0"/>
        <a:ext cx="3049934" cy="1740535"/>
      </dsp:txXfrm>
    </dsp:sp>
    <dsp:sp modelId="{4C581A1A-A1DA-41F6-AEAC-3F07E0BC079F}">
      <dsp:nvSpPr>
        <dsp:cNvPr id="0" name=""/>
        <dsp:cNvSpPr/>
      </dsp:nvSpPr>
      <dsp:spPr>
        <a:xfrm>
          <a:off x="7716884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0156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6275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4897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0615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8607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011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002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7615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0355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66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3709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834226C-6AB0-4040-8F01-1415F590FE87}" type="datetimeFigureOut">
              <a:rPr lang="en-IN" smtClean="0"/>
              <a:t>11-07-2025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0891F3CD-800C-48D2-8AA3-EC1E564F30C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363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5ACC9-6118-C989-D557-44EE230902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b="1" dirty="0"/>
              <a:t>AI-Powered Collections Strategy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01D585-781B-2B70-039C-FECF11FF5E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Leveraging Agentic AI for Scalable, Fair, and Effective Debt Management at </a:t>
            </a:r>
            <a:r>
              <a:rPr lang="en-US" dirty="0" err="1"/>
              <a:t>Geldium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21738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FE1210-54E2-E4B0-CE31-0C898B9A619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10CF82-7F91-4D4D-FED1-C003DC1C7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245D25D-B08D-EC96-6346-D65A356D5E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2884" y="0"/>
            <a:ext cx="8551994" cy="6861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435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BD79F-4E74-5927-245B-7577BCB3885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49225"/>
            <a:ext cx="12192000" cy="490538"/>
          </a:xfrm>
          <a:solidFill>
            <a:srgbClr val="418AB3"/>
          </a:solidFill>
        </p:spPr>
        <p:txBody>
          <a:bodyPr>
            <a:normAutofit fontScale="90000"/>
          </a:bodyPr>
          <a:lstStyle/>
          <a:p>
            <a:r>
              <a:rPr lang="en-IN" sz="3200" b="1" dirty="0"/>
              <a:t>    Implementation Roadmap</a:t>
            </a:r>
            <a:endParaRPr lang="en-IN" sz="32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2A6EA29-1D85-E9F6-A260-82771D748C33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664716222"/>
              </p:ext>
            </p:extLst>
          </p:nvPr>
        </p:nvGraphicFramePr>
        <p:xfrm>
          <a:off x="838200" y="962434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E5439DA-856D-BBA7-374D-706E286E9368}"/>
              </a:ext>
            </a:extLst>
          </p:cNvPr>
          <p:cNvSpPr txBox="1"/>
          <p:nvPr/>
        </p:nvSpPr>
        <p:spPr>
          <a:xfrm>
            <a:off x="737420" y="5489115"/>
            <a:ext cx="106163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comprehensive AI-powered collections system represents a transformative approach to debt management, combining cutting-edge technology with responsible AI practices to deliver superior business outcomes while maintaining the highest ethical standards and customer focus.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509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39E1-5158-AC30-50F9-A785C300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86813"/>
            <a:ext cx="12192000" cy="445407"/>
          </a:xfrm>
          <a:solidFill>
            <a:srgbClr val="418AB3"/>
          </a:solidFill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     How the AI-Powered Collections System Works</a:t>
            </a:r>
            <a:endParaRPr lang="en-IN" sz="2400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32C03BD-65DE-FFAD-030F-DAB49907A9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2264" y="957725"/>
            <a:ext cx="7413825" cy="49425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15983D-946E-4DC5-BC9A-BA845612C40D}"/>
              </a:ext>
            </a:extLst>
          </p:cNvPr>
          <p:cNvSpPr txBox="1"/>
          <p:nvPr/>
        </p:nvSpPr>
        <p:spPr>
          <a:xfrm>
            <a:off x="314631" y="958121"/>
            <a:ext cx="280219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chemeClr val="bg1"/>
                </a:solidFill>
              </a:rPr>
              <a:t>The AI-powered collections system operates as an intelligent, autonomous decision-making platform that processes customer data in real-time to predict delinquency risk and trigger appropriate interventions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649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0B452-1F01-DEA9-2CFF-D83E28966E2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47638"/>
            <a:ext cx="12192000" cy="452437"/>
          </a:xfrm>
          <a:solidFill>
            <a:srgbClr val="418AB3"/>
          </a:solidFill>
        </p:spPr>
        <p:txBody>
          <a:bodyPr>
            <a:normAutofit/>
          </a:bodyPr>
          <a:lstStyle/>
          <a:p>
            <a:r>
              <a:rPr lang="en-US" sz="2400" b="1" dirty="0"/>
              <a:t> 4 -Part System Workflow:</a:t>
            </a:r>
            <a:endParaRPr lang="en-IN" sz="24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4D55D6D-2966-7DC0-5D4B-7BE23FA01599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338331979"/>
              </p:ext>
            </p:extLst>
          </p:nvPr>
        </p:nvGraphicFramePr>
        <p:xfrm>
          <a:off x="0" y="914400"/>
          <a:ext cx="11867535" cy="5368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0983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BCFB31C-B802-F013-D0AA-96D1CDED39B3}"/>
              </a:ext>
            </a:extLst>
          </p:cNvPr>
          <p:cNvSpPr/>
          <p:nvPr/>
        </p:nvSpPr>
        <p:spPr>
          <a:xfrm>
            <a:off x="0" y="806245"/>
            <a:ext cx="12192000" cy="605175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CD79CC-465D-9D90-13F0-F9BE3FEF034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317523"/>
            <a:ext cx="2947988" cy="4407002"/>
          </a:xfrm>
        </p:spPr>
        <p:txBody>
          <a:bodyPr/>
          <a:lstStyle/>
          <a:p>
            <a:br>
              <a:rPr lang="en-IN" b="1" dirty="0"/>
            </a:br>
            <a:endParaRPr lang="en-IN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0FD1A81-27F7-A52B-479D-5114676AE290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306009400"/>
              </p:ext>
            </p:extLst>
          </p:nvPr>
        </p:nvGraphicFramePr>
        <p:xfrm>
          <a:off x="580104" y="1133475"/>
          <a:ext cx="11139947" cy="5375481"/>
        </p:xfrm>
        <a:graphic>
          <a:graphicData uri="http://schemas.openxmlformats.org/drawingml/2006/table">
            <a:tbl>
              <a:tblPr/>
              <a:tblGrid>
                <a:gridCol w="2802140">
                  <a:extLst>
                    <a:ext uri="{9D8B030D-6E8A-4147-A177-3AD203B41FA5}">
                      <a16:colId xmlns:a16="http://schemas.microsoft.com/office/drawing/2014/main" val="3051222238"/>
                    </a:ext>
                  </a:extLst>
                </a:gridCol>
                <a:gridCol w="2779269">
                  <a:extLst>
                    <a:ext uri="{9D8B030D-6E8A-4147-A177-3AD203B41FA5}">
                      <a16:colId xmlns:a16="http://schemas.microsoft.com/office/drawing/2014/main" val="2280106700"/>
                    </a:ext>
                  </a:extLst>
                </a:gridCol>
                <a:gridCol w="2779269">
                  <a:extLst>
                    <a:ext uri="{9D8B030D-6E8A-4147-A177-3AD203B41FA5}">
                      <a16:colId xmlns:a16="http://schemas.microsoft.com/office/drawing/2014/main" val="3171331884"/>
                    </a:ext>
                  </a:extLst>
                </a:gridCol>
                <a:gridCol w="2779269">
                  <a:extLst>
                    <a:ext uri="{9D8B030D-6E8A-4147-A177-3AD203B41FA5}">
                      <a16:colId xmlns:a16="http://schemas.microsoft.com/office/drawing/2014/main" val="146180289"/>
                    </a:ext>
                  </a:extLst>
                </a:gridCol>
              </a:tblGrid>
              <a:tr h="332477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Task Type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Autonomous AI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Human Oversight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Automation Level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1599240"/>
                  </a:ext>
                </a:extLst>
              </a:tr>
              <a:tr h="69350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Low-risk Customer Outreach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</a:rPr>
                        <a:t>✅ Automated emails, SMS reminders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>
                          <a:solidFill>
                            <a:schemeClr val="tx1"/>
                          </a:solidFill>
                          <a:effectLst/>
                        </a:rPr>
                        <a:t>❌ Not required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90%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558526"/>
                  </a:ext>
                </a:extLst>
              </a:tr>
              <a:tr h="69350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Payment Reminders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</a:rPr>
                        <a:t>✅ Personalized messaging, scheduling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>
                          <a:solidFill>
                            <a:schemeClr val="tx1"/>
                          </a:solidFill>
                          <a:effectLst/>
                        </a:rPr>
                        <a:t>❌ Not required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85%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0191030"/>
                  </a:ext>
                </a:extLst>
              </a:tr>
              <a:tr h="796949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Account Status Updates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</a:rPr>
                        <a:t>✅ Real-time processing, notifications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</a:rPr>
                        <a:t>❌ Not required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80%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831480"/>
                  </a:ext>
                </a:extLst>
              </a:tr>
              <a:tr h="600191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Medium-risk Case Management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</a:rPr>
                        <a:t>⚠️ AI-generated recommendations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</a:rPr>
                        <a:t>✅ Human review and approval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50%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1088148"/>
                  </a:ext>
                </a:extLst>
              </a:tr>
              <a:tr h="56471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High-risk Interventions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>
                          <a:solidFill>
                            <a:schemeClr val="tx1"/>
                          </a:solidFill>
                          <a:effectLst/>
                        </a:rPr>
                        <a:t>⚠️ Risk alerts, suggested actions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</a:rPr>
                        <a:t>✅ Human-led strategy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30%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851705"/>
                  </a:ext>
                </a:extLst>
              </a:tr>
              <a:tr h="56471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Legal Escalation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>
                          <a:solidFill>
                            <a:schemeClr val="tx1"/>
                          </a:solidFill>
                          <a:effectLst/>
                        </a:rPr>
                        <a:t>⚠️ Case preparation, documentation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>
                          <a:solidFill>
                            <a:schemeClr val="tx1"/>
                          </a:solidFill>
                          <a:effectLst/>
                        </a:rPr>
                        <a:t>✅ Human decision-making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5631302"/>
                  </a:ext>
                </a:extLst>
              </a:tr>
              <a:tr h="56471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Complex Negotiations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>
                          <a:solidFill>
                            <a:schemeClr val="tx1"/>
                          </a:solidFill>
                          <a:effectLst/>
                        </a:rPr>
                        <a:t>❌ AI support only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>
                          <a:solidFill>
                            <a:schemeClr val="tx1"/>
                          </a:solidFill>
                          <a:effectLst/>
                        </a:rPr>
                        <a:t>✅ Human expertise required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33453"/>
                  </a:ext>
                </a:extLst>
              </a:tr>
              <a:tr h="56471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>
                          <a:solidFill>
                            <a:schemeClr val="tx1"/>
                          </a:solidFill>
                          <a:effectLst/>
                        </a:rPr>
                        <a:t>Policy Decisions</a:t>
                      </a:r>
                      <a:endParaRPr lang="en-IN" sz="140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>
                          <a:solidFill>
                            <a:schemeClr val="tx1"/>
                          </a:solidFill>
                          <a:effectLst/>
                        </a:rPr>
                        <a:t>❌ Data insights only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>
                          <a:solidFill>
                            <a:schemeClr val="tx1"/>
                          </a:solidFill>
                          <a:effectLst/>
                        </a:rPr>
                        <a:t>✅ Human judgment essential</a:t>
                      </a: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sz="1400" b="1" dirty="0">
                          <a:solidFill>
                            <a:schemeClr val="tx1"/>
                          </a:solidFill>
                          <a:effectLst/>
                        </a:rPr>
                        <a:t>0%</a:t>
                      </a:r>
                      <a:endParaRPr lang="en-IN" sz="140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92092" marR="92092" marT="46046" marB="46046" anchor="ctr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028248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425B7EAD-BE8A-C969-E0DA-4281292E4E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4513"/>
            <a:ext cx="12192000" cy="374421"/>
          </a:xfrm>
          <a:prstGeom prst="rect">
            <a:avLst/>
          </a:prstGeom>
          <a:solidFill>
            <a:srgbClr val="418AB3"/>
          </a:solidFill>
          <a:ln>
            <a:noFill/>
          </a:ln>
          <a:effectLst/>
        </p:spPr>
        <p:txBody>
          <a:bodyPr vert="horz" wrap="square" lIns="0" tIns="0" rIns="0" bIns="1269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 defTabSz="914400"/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                  </a:t>
            </a:r>
            <a:r>
              <a:rPr lang="en-IN" sz="1600" b="1" dirty="0">
                <a:solidFill>
                  <a:schemeClr val="bg1"/>
                </a:solidFill>
              </a:rPr>
              <a:t>Role of Agentic AI  :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Autonomous vs. Human-in-the-Loop Task Allocation</a:t>
            </a:r>
          </a:p>
        </p:txBody>
      </p:sp>
    </p:spTree>
    <p:extLst>
      <p:ext uri="{BB962C8B-B14F-4D97-AF65-F5344CB8AC3E}">
        <p14:creationId xmlns:p14="http://schemas.microsoft.com/office/powerpoint/2010/main" val="1715851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0671F-7E84-005A-5BA6-8806BE569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Key Benefits of Agentic AI:</a:t>
            </a:r>
            <a:b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b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78% Overall Automation Rate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 Handles routine cases autonomously</a:t>
            </a:r>
            <a:b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24/7 Operations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 Continuous monitoring and immediate response</a:t>
            </a:r>
            <a:b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Consistency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 Standardized decision-making across all cases</a:t>
            </a:r>
            <a:b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Scalability</a:t>
            </a:r>
            <a: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: Processes thousands of accounts simultaneously</a:t>
            </a:r>
            <a:br>
              <a:rPr kumimoji="0" lang="en-US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C1E3CE-6DFC-659E-AB00-521EF54AB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8774" y="744280"/>
            <a:ext cx="7934632" cy="5289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377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243F9-526F-7086-247A-CB2DE8C3F80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38113"/>
            <a:ext cx="12192000" cy="461962"/>
          </a:xfrm>
          <a:solidFill>
            <a:srgbClr val="418AB3"/>
          </a:solidFill>
          <a:ln>
            <a:solidFill>
              <a:srgbClr val="418AB3"/>
            </a:solidFill>
          </a:ln>
        </p:spPr>
        <p:txBody>
          <a:bodyPr>
            <a:normAutofit/>
          </a:bodyPr>
          <a:lstStyle/>
          <a:p>
            <a:r>
              <a:rPr lang="en-IN" sz="2400" b="1" dirty="0"/>
              <a:t>Comprehensive Responsible AI Framework</a:t>
            </a:r>
            <a:endParaRPr lang="en-IN" sz="24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9BFE52E-9B73-5B03-048E-A194741A8F1F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386070447"/>
              </p:ext>
            </p:extLst>
          </p:nvPr>
        </p:nvGraphicFramePr>
        <p:xfrm>
          <a:off x="0" y="1012313"/>
          <a:ext cx="11621729" cy="5280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82947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BCF29D3-2A63-4687-A538-72B64441256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176D3D-5F61-BB96-424B-7B1825DB0EB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033462" y="32544"/>
            <a:ext cx="10125075" cy="6792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533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B97FBD7-4D2F-C5BC-9A53-59972030ED40}"/>
              </a:ext>
            </a:extLst>
          </p:cNvPr>
          <p:cNvSpPr/>
          <p:nvPr/>
        </p:nvSpPr>
        <p:spPr>
          <a:xfrm>
            <a:off x="0" y="727587"/>
            <a:ext cx="5604388" cy="587969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5C2E88-4EAF-CF8A-EC4C-AA398530D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8480"/>
            <a:ext cx="12192000" cy="375879"/>
          </a:xfrm>
          <a:solidFill>
            <a:srgbClr val="418AB3"/>
          </a:solidFill>
        </p:spPr>
        <p:txBody>
          <a:bodyPr>
            <a:normAutofit fontScale="90000"/>
          </a:bodyPr>
          <a:lstStyle/>
          <a:p>
            <a:r>
              <a:rPr lang="en-IN" sz="2800" b="1" dirty="0"/>
              <a:t>    Expected Business Impact</a:t>
            </a:r>
            <a:endParaRPr lang="en-IN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70650-9EAA-6C7F-2E39-01E7479653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94" y="924232"/>
            <a:ext cx="5257800" cy="549981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Quantitative Business KPIs</a:t>
            </a:r>
          </a:p>
          <a:p>
            <a:r>
              <a:rPr lang="en-US" b="1" dirty="0">
                <a:solidFill>
                  <a:schemeClr val="bg1"/>
                </a:solidFill>
              </a:rPr>
              <a:t>Performance Improvements: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Delinquency Rate Reduction</a:t>
            </a:r>
            <a:r>
              <a:rPr lang="en-US" dirty="0">
                <a:solidFill>
                  <a:schemeClr val="bg1"/>
                </a:solidFill>
              </a:rPr>
              <a:t>: 13.0% → 8.5% (34.6% improvement)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Recovery Rate Increase</a:t>
            </a:r>
            <a:r>
              <a:rPr lang="en-US" dirty="0">
                <a:solidFill>
                  <a:schemeClr val="bg1"/>
                </a:solidFill>
              </a:rPr>
              <a:t>: +25% improvement in successful collections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Cost Reduction</a:t>
            </a:r>
            <a:r>
              <a:rPr lang="en-US" dirty="0">
                <a:solidFill>
                  <a:schemeClr val="bg1"/>
                </a:solidFill>
              </a:rPr>
              <a:t>: 40% decrease in operational expenses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Processing Time</a:t>
            </a:r>
            <a:r>
              <a:rPr lang="en-US" dirty="0">
                <a:solidFill>
                  <a:schemeClr val="bg1"/>
                </a:solidFill>
              </a:rPr>
              <a:t>: 60% faster case resolution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False Positive Reduction</a:t>
            </a:r>
            <a:r>
              <a:rPr lang="en-US" dirty="0">
                <a:solidFill>
                  <a:schemeClr val="bg1"/>
                </a:solidFill>
              </a:rPr>
              <a:t>: 15% decrease in incorrect risk assessments</a:t>
            </a:r>
          </a:p>
          <a:p>
            <a:r>
              <a:rPr lang="en-US" b="1" dirty="0">
                <a:solidFill>
                  <a:schemeClr val="bg1"/>
                </a:solidFill>
              </a:rPr>
              <a:t>Financial Returns: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Annual Cost Savings</a:t>
            </a:r>
            <a:r>
              <a:rPr lang="en-US" dirty="0">
                <a:solidFill>
                  <a:schemeClr val="bg1"/>
                </a:solidFill>
              </a:rPr>
              <a:t>: $680,000 in reduced operational costs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24-Month ROI</a:t>
            </a:r>
            <a:r>
              <a:rPr lang="en-US" dirty="0">
                <a:solidFill>
                  <a:schemeClr val="bg1"/>
                </a:solidFill>
              </a:rPr>
              <a:t>: 353% return on investment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Payback Period</a:t>
            </a:r>
            <a:r>
              <a:rPr lang="en-US" dirty="0">
                <a:solidFill>
                  <a:schemeClr val="bg1"/>
                </a:solidFill>
              </a:rPr>
              <a:t>: 5 months to break even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Implementation Cost</a:t>
            </a:r>
            <a:r>
              <a:rPr lang="en-US" dirty="0">
                <a:solidFill>
                  <a:schemeClr val="bg1"/>
                </a:solidFill>
              </a:rPr>
              <a:t>: $150,000 initial investment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Qualitative Customer Outcomes</a:t>
            </a:r>
          </a:p>
          <a:p>
            <a:r>
              <a:rPr lang="en-US" b="1" dirty="0">
                <a:solidFill>
                  <a:schemeClr val="bg1"/>
                </a:solidFill>
              </a:rPr>
              <a:t>Enhanced Customer Experience: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Customer Satisfaction</a:t>
            </a:r>
            <a:r>
              <a:rPr lang="en-US" dirty="0">
                <a:solidFill>
                  <a:schemeClr val="bg1"/>
                </a:solidFill>
              </a:rPr>
              <a:t>: 58% improvement in satisfaction scores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Early Intervention</a:t>
            </a:r>
            <a:r>
              <a:rPr lang="en-US" dirty="0">
                <a:solidFill>
                  <a:schemeClr val="bg1"/>
                </a:solidFill>
              </a:rPr>
              <a:t>: 85% of at-risk customers reached proactively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Reduced Call Volume</a:t>
            </a:r>
            <a:r>
              <a:rPr lang="en-US" dirty="0">
                <a:solidFill>
                  <a:schemeClr val="bg1"/>
                </a:solidFill>
              </a:rPr>
              <a:t>: 45% decrease in customer service calls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Personalized Support</a:t>
            </a:r>
            <a:r>
              <a:rPr lang="en-US" dirty="0">
                <a:solidFill>
                  <a:schemeClr val="bg1"/>
                </a:solidFill>
              </a:rPr>
              <a:t>: Tailored payment solutions and communication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Faster Resolution</a:t>
            </a:r>
            <a:r>
              <a:rPr lang="en-US" dirty="0">
                <a:solidFill>
                  <a:schemeClr val="bg1"/>
                </a:solidFill>
              </a:rPr>
              <a:t>: Quicker problem identification and support</a:t>
            </a:r>
          </a:p>
          <a:p>
            <a:r>
              <a:rPr lang="en-US" b="1" dirty="0">
                <a:solidFill>
                  <a:schemeClr val="bg1"/>
                </a:solidFill>
              </a:rPr>
              <a:t>Operational Excellence: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Resource Optimization</a:t>
            </a:r>
            <a:r>
              <a:rPr lang="en-US" dirty="0">
                <a:solidFill>
                  <a:schemeClr val="bg1"/>
                </a:solidFill>
              </a:rPr>
              <a:t>: Human agents focus on complex cases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Consistency</a:t>
            </a:r>
            <a:r>
              <a:rPr lang="en-US" dirty="0">
                <a:solidFill>
                  <a:schemeClr val="bg1"/>
                </a:solidFill>
              </a:rPr>
              <a:t>: Standardized service quality across all interactions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Scalability</a:t>
            </a:r>
            <a:r>
              <a:rPr lang="en-US" dirty="0">
                <a:solidFill>
                  <a:schemeClr val="bg1"/>
                </a:solidFill>
              </a:rPr>
              <a:t>: System handles growth without proportional cost increases</a:t>
            </a:r>
          </a:p>
          <a:p>
            <a:pPr lvl="1"/>
            <a:r>
              <a:rPr lang="en-US" b="1" dirty="0">
                <a:solidFill>
                  <a:schemeClr val="bg1"/>
                </a:solidFill>
              </a:rPr>
              <a:t>Compliance</a:t>
            </a:r>
            <a:r>
              <a:rPr lang="en-US" dirty="0">
                <a:solidFill>
                  <a:schemeClr val="bg1"/>
                </a:solidFill>
              </a:rPr>
              <a:t>: Improved regulatory adherence and documentation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F9CCD7-7B23-D510-6711-638958E298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4387" y="727587"/>
            <a:ext cx="6312309" cy="5901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020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EFD2D-8814-EE21-5DFD-71036A5F4BB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228755"/>
            <a:ext cx="12192000" cy="538162"/>
          </a:xfrm>
          <a:solidFill>
            <a:srgbClr val="418AB3"/>
          </a:solidFill>
        </p:spPr>
        <p:txBody>
          <a:bodyPr>
            <a:normAutofit/>
          </a:bodyPr>
          <a:lstStyle/>
          <a:p>
            <a:r>
              <a:rPr lang="en-US" sz="2400" b="1" dirty="0"/>
              <a:t>     Key Supporting Data Insights</a:t>
            </a:r>
            <a:endParaRPr lang="en-IN" sz="28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3DD69C2-53A1-BD8C-C707-ACF7EEF18F56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1214764571"/>
              </p:ext>
            </p:extLst>
          </p:nvPr>
        </p:nvGraphicFramePr>
        <p:xfrm>
          <a:off x="914400" y="1631950"/>
          <a:ext cx="10515600" cy="4240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257167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22</TotalTime>
  <Words>980</Words>
  <Application>Microsoft Office PowerPoint</Application>
  <PresentationFormat>Widescreen</PresentationFormat>
  <Paragraphs>133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Corbel</vt:lpstr>
      <vt:lpstr>Wingdings 2</vt:lpstr>
      <vt:lpstr>Frame</vt:lpstr>
      <vt:lpstr>AI-Powered Collections Strategy</vt:lpstr>
      <vt:lpstr>     How the AI-Powered Collections System Works</vt:lpstr>
      <vt:lpstr> 4 -Part System Workflow:</vt:lpstr>
      <vt:lpstr> </vt:lpstr>
      <vt:lpstr>Key Benefits of Agentic AI:  78% Overall Automation Rate: Handles routine cases autonomously 24/7 Operations: Continuous monitoring and immediate response Consistency: Standardized decision-making across all cases Scalability: Processes thousands of accounts simultaneously </vt:lpstr>
      <vt:lpstr>Comprehensive Responsible AI Framework</vt:lpstr>
      <vt:lpstr>PowerPoint Presentation</vt:lpstr>
      <vt:lpstr>    Expected Business Impact</vt:lpstr>
      <vt:lpstr>     Key Supporting Data Insights</vt:lpstr>
      <vt:lpstr>PowerPoint Presentation</vt:lpstr>
      <vt:lpstr>    Implementation Roadmap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Ojal Paturday</dc:creator>
  <cp:lastModifiedBy>Ojal Paturday</cp:lastModifiedBy>
  <cp:revision>1</cp:revision>
  <dcterms:created xsi:type="dcterms:W3CDTF">2025-07-11T19:02:36Z</dcterms:created>
  <dcterms:modified xsi:type="dcterms:W3CDTF">2025-07-11T19:25:03Z</dcterms:modified>
</cp:coreProperties>
</file>

<file path=docProps/thumbnail.jpeg>
</file>